
<file path=[Content_Types].xml><?xml version="1.0" encoding="utf-8"?>
<Types xmlns="http://schemas.openxmlformats.org/package/2006/content-types">
  <Default Extension="xml" ContentType="application/xml"/>
  <Default Extension="doc" ContentType="application/msword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tags/tag2.xml" ContentType="application/vnd.openxmlformats-officedocument.presentationml.tags+xml"/>
  <Override PartName="/ppt/notesSlides/notesSlide21.xml" ContentType="application/vnd.openxmlformats-officedocument.presentationml.notesSlide+xml"/>
  <Override PartName="/ppt/embeddings/oleObject1.bin" ContentType="application/vnd.openxmlformats-officedocument.oleObject"/>
  <Override PartName="/ppt/tags/tag3.xml" ContentType="application/vnd.openxmlformats-officedocument.presentationml.tags+xml"/>
  <Override PartName="/ppt/notesSlides/notesSlide22.xml" ContentType="application/vnd.openxmlformats-officedocument.presentationml.notesSlide+xml"/>
  <Override PartName="/ppt/embeddings/oleObject2.bin" ContentType="application/vnd.openxmlformats-officedocument.oleObject"/>
  <Override PartName="/ppt/tags/tag4.xml" ContentType="application/vnd.openxmlformats-officedocument.presentationml.tags+xml"/>
  <Override PartName="/ppt/notesSlides/notesSlide23.xml" ContentType="application/vnd.openxmlformats-officedocument.presentationml.notesSlide+xml"/>
  <Override PartName="/ppt/embeddings/oleObject3.bin" ContentType="application/vnd.openxmlformats-officedocument.oleObject"/>
  <Override PartName="/ppt/tags/tag5.xml" ContentType="application/vnd.openxmlformats-officedocument.presentationml.tags+xml"/>
  <Override PartName="/ppt/notesSlides/notesSlide24.xml" ContentType="application/vnd.openxmlformats-officedocument.presentationml.notesSlide+xml"/>
  <Override PartName="/ppt/embeddings/oleObject4.bin" ContentType="application/vnd.openxmlformats-officedocument.oleObject"/>
  <Override PartName="/ppt/tags/tag6.xml" ContentType="application/vnd.openxmlformats-officedocument.presentationml.tags+xml"/>
  <Override PartName="/ppt/notesSlides/notesSlide25.xml" ContentType="application/vnd.openxmlformats-officedocument.presentationml.notesSlide+xml"/>
  <Override PartName="/ppt/embeddings/oleObject5.bin" ContentType="application/vnd.openxmlformats-officedocument.oleObject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tags/tag9.xml" ContentType="application/vnd.openxmlformats-officedocument.presentationml.tags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49" r:id="rId1"/>
    <p:sldMasterId id="2147483661" r:id="rId2"/>
    <p:sldMasterId id="2147483673" r:id="rId3"/>
  </p:sldMasterIdLst>
  <p:notesMasterIdLst>
    <p:notesMasterId r:id="rId67"/>
  </p:notesMasterIdLst>
  <p:handoutMasterIdLst>
    <p:handoutMasterId r:id="rId68"/>
  </p:handoutMasterIdLst>
  <p:sldIdLst>
    <p:sldId id="685" r:id="rId4"/>
    <p:sldId id="669" r:id="rId5"/>
    <p:sldId id="670" r:id="rId6"/>
    <p:sldId id="627" r:id="rId7"/>
    <p:sldId id="671" r:id="rId8"/>
    <p:sldId id="681" r:id="rId9"/>
    <p:sldId id="680" r:id="rId10"/>
    <p:sldId id="674" r:id="rId11"/>
    <p:sldId id="675" r:id="rId12"/>
    <p:sldId id="678" r:id="rId13"/>
    <p:sldId id="258" r:id="rId14"/>
    <p:sldId id="313" r:id="rId15"/>
    <p:sldId id="315" r:id="rId16"/>
    <p:sldId id="309" r:id="rId17"/>
    <p:sldId id="505" r:id="rId18"/>
    <p:sldId id="645" r:id="rId19"/>
    <p:sldId id="634" r:id="rId20"/>
    <p:sldId id="622" r:id="rId21"/>
    <p:sldId id="532" r:id="rId22"/>
    <p:sldId id="394" r:id="rId23"/>
    <p:sldId id="262" r:id="rId24"/>
    <p:sldId id="649" r:id="rId25"/>
    <p:sldId id="668" r:id="rId26"/>
    <p:sldId id="662" r:id="rId27"/>
    <p:sldId id="663" r:id="rId28"/>
    <p:sldId id="682" r:id="rId29"/>
    <p:sldId id="279" r:id="rId30"/>
    <p:sldId id="571" r:id="rId31"/>
    <p:sldId id="572" r:id="rId32"/>
    <p:sldId id="536" r:id="rId33"/>
    <p:sldId id="535" r:id="rId34"/>
    <p:sldId id="640" r:id="rId35"/>
    <p:sldId id="553" r:id="rId36"/>
    <p:sldId id="643" r:id="rId37"/>
    <p:sldId id="612" r:id="rId38"/>
    <p:sldId id="613" r:id="rId39"/>
    <p:sldId id="636" r:id="rId40"/>
    <p:sldId id="615" r:id="rId41"/>
    <p:sldId id="626" r:id="rId42"/>
    <p:sldId id="616" r:id="rId43"/>
    <p:sldId id="620" r:id="rId44"/>
    <p:sldId id="683" r:id="rId45"/>
    <p:sldId id="621" r:id="rId46"/>
    <p:sldId id="598" r:id="rId47"/>
    <p:sldId id="599" r:id="rId48"/>
    <p:sldId id="617" r:id="rId49"/>
    <p:sldId id="325" r:id="rId50"/>
    <p:sldId id="618" r:id="rId51"/>
    <p:sldId id="286" r:id="rId52"/>
    <p:sldId id="464" r:id="rId53"/>
    <p:sldId id="465" r:id="rId54"/>
    <p:sldId id="466" r:id="rId55"/>
    <p:sldId id="619" r:id="rId56"/>
    <p:sldId id="606" r:id="rId57"/>
    <p:sldId id="330" r:id="rId58"/>
    <p:sldId id="467" r:id="rId59"/>
    <p:sldId id="644" r:id="rId60"/>
    <p:sldId id="455" r:id="rId61"/>
    <p:sldId id="290" r:id="rId62"/>
    <p:sldId id="407" r:id="rId63"/>
    <p:sldId id="607" r:id="rId64"/>
    <p:sldId id="686" r:id="rId65"/>
    <p:sldId id="687" r:id="rId66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WinInnwa" charset="0"/>
        <a:ea typeface="ＭＳ Ｐゴシック" charset="0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WinInnwa" charset="0"/>
        <a:ea typeface="ＭＳ Ｐゴシック" charset="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WinInnwa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WinInnwa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WinInnwa" charset="0"/>
        <a:ea typeface="ＭＳ Ｐゴシック" charset="0"/>
        <a:cs typeface="+mn-cs"/>
      </a:defRPr>
    </a:lvl5pPr>
    <a:lvl6pPr marL="2286000" algn="l" defTabSz="457200" rtl="0" eaLnBrk="1" latinLnBrk="0" hangingPunct="1">
      <a:defRPr sz="1600" kern="1200">
        <a:solidFill>
          <a:schemeClr val="tx1"/>
        </a:solidFill>
        <a:latin typeface="WinInnwa" charset="0"/>
        <a:ea typeface="ＭＳ Ｐゴシック" charset="0"/>
        <a:cs typeface="+mn-cs"/>
      </a:defRPr>
    </a:lvl6pPr>
    <a:lvl7pPr marL="2743200" algn="l" defTabSz="457200" rtl="0" eaLnBrk="1" latinLnBrk="0" hangingPunct="1">
      <a:defRPr sz="1600" kern="1200">
        <a:solidFill>
          <a:schemeClr val="tx1"/>
        </a:solidFill>
        <a:latin typeface="WinInnwa" charset="0"/>
        <a:ea typeface="ＭＳ Ｐゴシック" charset="0"/>
        <a:cs typeface="+mn-cs"/>
      </a:defRPr>
    </a:lvl7pPr>
    <a:lvl8pPr marL="3200400" algn="l" defTabSz="457200" rtl="0" eaLnBrk="1" latinLnBrk="0" hangingPunct="1">
      <a:defRPr sz="1600" kern="1200">
        <a:solidFill>
          <a:schemeClr val="tx1"/>
        </a:solidFill>
        <a:latin typeface="WinInnwa" charset="0"/>
        <a:ea typeface="ＭＳ Ｐゴシック" charset="0"/>
        <a:cs typeface="+mn-cs"/>
      </a:defRPr>
    </a:lvl8pPr>
    <a:lvl9pPr marL="3657600" algn="l" defTabSz="457200" rtl="0" eaLnBrk="1" latinLnBrk="0" hangingPunct="1">
      <a:defRPr sz="1600" kern="1200">
        <a:solidFill>
          <a:schemeClr val="tx1"/>
        </a:solidFill>
        <a:latin typeface="WinInnwa" charset="0"/>
        <a:ea typeface="ＭＳ Ｐゴシック" charset="0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D4D4D"/>
    <a:srgbClr val="336600"/>
    <a:srgbClr val="99CCFF"/>
    <a:srgbClr val="FF9900"/>
    <a:srgbClr val="FBF43D"/>
    <a:srgbClr val="333333"/>
    <a:srgbClr val="080808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50" autoAdjust="0"/>
    <p:restoredTop sz="86348" autoAdjust="0"/>
  </p:normalViewPr>
  <p:slideViewPr>
    <p:cSldViewPr snapToGrid="0">
      <p:cViewPr varScale="1">
        <p:scale>
          <a:sx n="65" d="100"/>
          <a:sy n="65" d="100"/>
        </p:scale>
        <p:origin x="-688" y="-104"/>
      </p:cViewPr>
      <p:guideLst>
        <p:guide orient="horz" pos="4222"/>
        <p:guide orient="horz" pos="2159"/>
        <p:guide orient="horz" pos="4160"/>
        <p:guide/>
        <p:guide pos="2868"/>
        <p:guide pos="519"/>
        <p:guide pos="5163"/>
        <p:guide pos="416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63" Type="http://schemas.openxmlformats.org/officeDocument/2006/relationships/slide" Target="slides/slide60.xml"/><Relationship Id="rId64" Type="http://schemas.openxmlformats.org/officeDocument/2006/relationships/slide" Target="slides/slide61.xml"/><Relationship Id="rId65" Type="http://schemas.openxmlformats.org/officeDocument/2006/relationships/slide" Target="slides/slide62.xml"/><Relationship Id="rId66" Type="http://schemas.openxmlformats.org/officeDocument/2006/relationships/slide" Target="slides/slide63.xml"/><Relationship Id="rId67" Type="http://schemas.openxmlformats.org/officeDocument/2006/relationships/notesMaster" Target="notesMasters/notesMaster1.xml"/><Relationship Id="rId68" Type="http://schemas.openxmlformats.org/officeDocument/2006/relationships/handoutMaster" Target="handoutMasters/handoutMaster1.xml"/><Relationship Id="rId69" Type="http://schemas.openxmlformats.org/officeDocument/2006/relationships/printerSettings" Target="printerSettings/printerSettings1.bin"/><Relationship Id="rId50" Type="http://schemas.openxmlformats.org/officeDocument/2006/relationships/slide" Target="slides/slide47.xml"/><Relationship Id="rId51" Type="http://schemas.openxmlformats.org/officeDocument/2006/relationships/slide" Target="slides/slide48.xml"/><Relationship Id="rId52" Type="http://schemas.openxmlformats.org/officeDocument/2006/relationships/slide" Target="slides/slide49.xml"/><Relationship Id="rId53" Type="http://schemas.openxmlformats.org/officeDocument/2006/relationships/slide" Target="slides/slide50.xml"/><Relationship Id="rId54" Type="http://schemas.openxmlformats.org/officeDocument/2006/relationships/slide" Target="slides/slide51.xml"/><Relationship Id="rId55" Type="http://schemas.openxmlformats.org/officeDocument/2006/relationships/slide" Target="slides/slide52.xml"/><Relationship Id="rId56" Type="http://schemas.openxmlformats.org/officeDocument/2006/relationships/slide" Target="slides/slide53.xml"/><Relationship Id="rId57" Type="http://schemas.openxmlformats.org/officeDocument/2006/relationships/slide" Target="slides/slide54.xml"/><Relationship Id="rId58" Type="http://schemas.openxmlformats.org/officeDocument/2006/relationships/slide" Target="slides/slide55.xml"/><Relationship Id="rId59" Type="http://schemas.openxmlformats.org/officeDocument/2006/relationships/slide" Target="slides/slide56.xml"/><Relationship Id="rId40" Type="http://schemas.openxmlformats.org/officeDocument/2006/relationships/slide" Target="slides/slide37.xml"/><Relationship Id="rId41" Type="http://schemas.openxmlformats.org/officeDocument/2006/relationships/slide" Target="slides/slide38.xml"/><Relationship Id="rId42" Type="http://schemas.openxmlformats.org/officeDocument/2006/relationships/slide" Target="slides/slide39.xml"/><Relationship Id="rId43" Type="http://schemas.openxmlformats.org/officeDocument/2006/relationships/slide" Target="slides/slide40.xml"/><Relationship Id="rId44" Type="http://schemas.openxmlformats.org/officeDocument/2006/relationships/slide" Target="slides/slide41.xml"/><Relationship Id="rId45" Type="http://schemas.openxmlformats.org/officeDocument/2006/relationships/slide" Target="slides/slide42.xml"/><Relationship Id="rId46" Type="http://schemas.openxmlformats.org/officeDocument/2006/relationships/slide" Target="slides/slide43.xml"/><Relationship Id="rId47" Type="http://schemas.openxmlformats.org/officeDocument/2006/relationships/slide" Target="slides/slide44.xml"/><Relationship Id="rId48" Type="http://schemas.openxmlformats.org/officeDocument/2006/relationships/slide" Target="slides/slide45.xml"/><Relationship Id="rId49" Type="http://schemas.openxmlformats.org/officeDocument/2006/relationships/slide" Target="slides/slide46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33" Type="http://schemas.openxmlformats.org/officeDocument/2006/relationships/slide" Target="slides/slide30.xml"/><Relationship Id="rId34" Type="http://schemas.openxmlformats.org/officeDocument/2006/relationships/slide" Target="slides/slide31.xml"/><Relationship Id="rId35" Type="http://schemas.openxmlformats.org/officeDocument/2006/relationships/slide" Target="slides/slide32.xml"/><Relationship Id="rId36" Type="http://schemas.openxmlformats.org/officeDocument/2006/relationships/slide" Target="slides/slide33.xml"/><Relationship Id="rId37" Type="http://schemas.openxmlformats.org/officeDocument/2006/relationships/slide" Target="slides/slide34.xml"/><Relationship Id="rId38" Type="http://schemas.openxmlformats.org/officeDocument/2006/relationships/slide" Target="slides/slide35.xml"/><Relationship Id="rId39" Type="http://schemas.openxmlformats.org/officeDocument/2006/relationships/slide" Target="slides/slide36.xml"/><Relationship Id="rId70" Type="http://schemas.openxmlformats.org/officeDocument/2006/relationships/presProps" Target="presProps.xml"/><Relationship Id="rId71" Type="http://schemas.openxmlformats.org/officeDocument/2006/relationships/viewProps" Target="viewProps.xml"/><Relationship Id="rId72" Type="http://schemas.openxmlformats.org/officeDocument/2006/relationships/theme" Target="theme/theme1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73" Type="http://schemas.openxmlformats.org/officeDocument/2006/relationships/tableStyles" Target="tableStyles.xml"/><Relationship Id="rId60" Type="http://schemas.openxmlformats.org/officeDocument/2006/relationships/slide" Target="slides/slide57.xml"/><Relationship Id="rId61" Type="http://schemas.openxmlformats.org/officeDocument/2006/relationships/slide" Target="slides/slide58.xml"/><Relationship Id="rId62" Type="http://schemas.openxmlformats.org/officeDocument/2006/relationships/slide" Target="slides/slide59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omic Sans MS" charset="0"/>
              </a:defRPr>
            </a:lvl1pPr>
          </a:lstStyle>
          <a:p>
            <a:endParaRPr lang="en-US"/>
          </a:p>
        </p:txBody>
      </p:sp>
      <p:sp>
        <p:nvSpPr>
          <p:cNvPr id="53145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omic Sans MS" charset="0"/>
              </a:defRPr>
            </a:lvl1pPr>
          </a:lstStyle>
          <a:p>
            <a:endParaRPr lang="en-US"/>
          </a:p>
        </p:txBody>
      </p:sp>
      <p:sp>
        <p:nvSpPr>
          <p:cNvPr id="53146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omic Sans MS" charset="0"/>
              </a:defRPr>
            </a:lvl1pPr>
          </a:lstStyle>
          <a:p>
            <a:endParaRPr lang="en-US"/>
          </a:p>
        </p:txBody>
      </p:sp>
      <p:sp>
        <p:nvSpPr>
          <p:cNvPr id="53146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omic Sans MS" charset="0"/>
              </a:defRPr>
            </a:lvl1pPr>
          </a:lstStyle>
          <a:p>
            <a:fld id="{A3F92E08-70E6-4241-92F6-BF3B1CC0D61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0672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" charset="0"/>
              </a:defRPr>
            </a:lvl1pPr>
          </a:lstStyle>
          <a:p>
            <a:endParaRPr lang="en-US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charset="0"/>
              </a:defRPr>
            </a:lvl1pPr>
          </a:lstStyle>
          <a:p>
            <a:endParaRPr lang="en-US"/>
          </a:p>
        </p:txBody>
      </p:sp>
      <p:sp>
        <p:nvSpPr>
          <p:cNvPr id="122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22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2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" charset="0"/>
              </a:defRPr>
            </a:lvl1pPr>
          </a:lstStyle>
          <a:p>
            <a:endParaRPr lang="en-US"/>
          </a:p>
        </p:txBody>
      </p:sp>
      <p:sp>
        <p:nvSpPr>
          <p:cNvPr id="122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charset="0"/>
              </a:defRPr>
            </a:lvl1pPr>
          </a:lstStyle>
          <a:p>
            <a:fld id="{C9290015-2583-D247-9B6F-AB393D55D71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2770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56229" y="685268"/>
            <a:ext cx="4545542" cy="3429000"/>
          </a:xfrm>
          <a:ln/>
        </p:spPr>
      </p:sp>
      <p:sp>
        <p:nvSpPr>
          <p:cNvPr id="46083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th-TH">
              <a:cs typeface="Cordia New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9231DE8-02D2-BA42-90D4-FA202F996A32}" type="slidenum">
              <a:rPr lang="en-US"/>
              <a:pPr/>
              <a:t>11</a:t>
            </a:fld>
            <a:endParaRPr lang="en-US"/>
          </a:p>
        </p:txBody>
      </p:sp>
      <p:sp>
        <p:nvSpPr>
          <p:cNvPr id="11266" name="Rectangle 2"/>
          <p:cNvSpPr>
            <a:spLocks noGrp="1" noChangeArrowheads="1"/>
          </p:cNvSpPr>
          <p:nvPr>
            <p:ph type="body" idx="1"/>
          </p:nvPr>
        </p:nvSpPr>
        <p:spPr>
          <a:ln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/>
          <a:lstStyle/>
          <a:p>
            <a:endParaRPr lang="my-MM"/>
          </a:p>
        </p:txBody>
      </p:sp>
      <p:sp>
        <p:nvSpPr>
          <p:cNvPr id="11267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ln w="12700" cap="flat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A5BDF2F-3EEC-9541-99AD-5EBD0B7078FE}" type="slidenum">
              <a:rPr lang="en-US"/>
              <a:pPr/>
              <a:t>12</a:t>
            </a:fld>
            <a:endParaRPr lang="en-US"/>
          </a:p>
        </p:txBody>
      </p:sp>
      <p:sp>
        <p:nvSpPr>
          <p:cNvPr id="623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236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my-MM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6FF533A-E23A-994A-B12D-E4A23127A754}" type="slidenum">
              <a:rPr lang="en-US"/>
              <a:pPr/>
              <a:t>13</a:t>
            </a:fld>
            <a:endParaRPr lang="en-US"/>
          </a:p>
        </p:txBody>
      </p:sp>
      <p:sp>
        <p:nvSpPr>
          <p:cNvPr id="624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24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my-MM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15198CA-66C7-0D49-8895-EDC1150F8041}" type="slidenum">
              <a:rPr lang="en-US"/>
              <a:pPr/>
              <a:t>14</a:t>
            </a:fld>
            <a:endParaRPr lang="en-US"/>
          </a:p>
        </p:txBody>
      </p:sp>
      <p:sp>
        <p:nvSpPr>
          <p:cNvPr id="625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256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my-MM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CCFBECD-2737-F94C-A9C3-965C586ABA30}" type="slidenum">
              <a:rPr lang="en-US"/>
              <a:pPr/>
              <a:t>15</a:t>
            </a:fld>
            <a:endParaRPr lang="en-US"/>
          </a:p>
        </p:txBody>
      </p:sp>
      <p:sp>
        <p:nvSpPr>
          <p:cNvPr id="626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266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my-MM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9FD7F43-60D4-EB45-B224-F69076871830}" type="slidenum">
              <a:rPr lang="en-US"/>
              <a:pPr/>
              <a:t>16</a:t>
            </a:fld>
            <a:endParaRPr lang="en-US"/>
          </a:p>
        </p:txBody>
      </p:sp>
      <p:sp>
        <p:nvSpPr>
          <p:cNvPr id="627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27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my-MM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AEA7F23-82FF-0642-8387-1D0982EAE837}" type="slidenum">
              <a:rPr lang="en-US"/>
              <a:pPr/>
              <a:t>17</a:t>
            </a:fld>
            <a:endParaRPr lang="en-US"/>
          </a:p>
        </p:txBody>
      </p:sp>
      <p:sp>
        <p:nvSpPr>
          <p:cNvPr id="628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28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my-MM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5E93EB8-19FF-B54D-82B8-5AA4214DE871}" type="slidenum">
              <a:rPr lang="en-US"/>
              <a:pPr/>
              <a:t>18</a:t>
            </a:fld>
            <a:endParaRPr lang="en-US"/>
          </a:p>
        </p:txBody>
      </p:sp>
      <p:sp>
        <p:nvSpPr>
          <p:cNvPr id="629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297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my-MM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FC0CEEF-F632-AE4A-AE44-53F04D4488BA}" type="slidenum">
              <a:rPr lang="en-US"/>
              <a:pPr/>
              <a:t>19</a:t>
            </a:fld>
            <a:endParaRPr lang="en-US"/>
          </a:p>
        </p:txBody>
      </p:sp>
      <p:sp>
        <p:nvSpPr>
          <p:cNvPr id="630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307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my-MM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30CA876-327B-8140-8EE3-FC938FE2BFB4}" type="slidenum">
              <a:rPr lang="en-US"/>
              <a:pPr/>
              <a:t>20</a:t>
            </a:fld>
            <a:endParaRPr lang="en-US"/>
          </a:p>
        </p:txBody>
      </p:sp>
      <p:sp>
        <p:nvSpPr>
          <p:cNvPr id="631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31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my-MM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A961109-FBBD-E248-84DB-ABA31E49264C}" type="slidenum">
              <a:rPr lang="en-US"/>
              <a:pPr/>
              <a:t>2</a:t>
            </a:fld>
            <a:endParaRPr lang="en-US"/>
          </a:p>
        </p:txBody>
      </p:sp>
      <p:sp>
        <p:nvSpPr>
          <p:cNvPr id="615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154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my-MM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6C3C905-6B95-4D48-A98D-498A017F3D81}" type="slidenum">
              <a:rPr lang="en-US"/>
              <a:pPr/>
              <a:t>21</a:t>
            </a:fld>
            <a:endParaRPr lang="en-US"/>
          </a:p>
        </p:txBody>
      </p:sp>
      <p:sp>
        <p:nvSpPr>
          <p:cNvPr id="632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328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my-MM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593D62F-88EB-AB48-B2EF-046D43F1B5D9}" type="slidenum">
              <a:rPr lang="en-US"/>
              <a:pPr/>
              <a:t>22</a:t>
            </a:fld>
            <a:endParaRPr lang="en-US"/>
          </a:p>
        </p:txBody>
      </p:sp>
      <p:sp>
        <p:nvSpPr>
          <p:cNvPr id="633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338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my-MM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9E726AF-75C5-E845-9132-59A036B7C854}" type="slidenum">
              <a:rPr lang="en-US"/>
              <a:pPr/>
              <a:t>23</a:t>
            </a:fld>
            <a:endParaRPr lang="en-US"/>
          </a:p>
        </p:txBody>
      </p:sp>
      <p:sp>
        <p:nvSpPr>
          <p:cNvPr id="634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348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my-MM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F0DB97B-AA60-D144-B541-D4487C3603B5}" type="slidenum">
              <a:rPr lang="en-US"/>
              <a:pPr/>
              <a:t>24</a:t>
            </a:fld>
            <a:endParaRPr lang="en-US"/>
          </a:p>
        </p:txBody>
      </p:sp>
      <p:sp>
        <p:nvSpPr>
          <p:cNvPr id="635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359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my-MM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79F6F53-4CF0-5948-A3DD-C00D4C0A856D}" type="slidenum">
              <a:rPr lang="en-US"/>
              <a:pPr/>
              <a:t>25</a:t>
            </a:fld>
            <a:endParaRPr lang="en-US"/>
          </a:p>
        </p:txBody>
      </p:sp>
      <p:sp>
        <p:nvSpPr>
          <p:cNvPr id="636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369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my-MM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B4A4D6B-2ED6-4040-95F9-47080EE80D8B}" type="slidenum">
              <a:rPr lang="en-US"/>
              <a:pPr/>
              <a:t>26</a:t>
            </a:fld>
            <a:endParaRPr lang="en-US"/>
          </a:p>
        </p:txBody>
      </p:sp>
      <p:sp>
        <p:nvSpPr>
          <p:cNvPr id="637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379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my-MM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8A659CC-1846-6543-9FBC-A6DC0C7A4260}" type="slidenum">
              <a:rPr lang="en-US"/>
              <a:pPr/>
              <a:t>27</a:t>
            </a:fld>
            <a:endParaRPr lang="en-US"/>
          </a:p>
        </p:txBody>
      </p:sp>
      <p:sp>
        <p:nvSpPr>
          <p:cNvPr id="638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389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my-MM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02842CC-4EF3-7F44-ADE3-17FD1B172229}" type="slidenum">
              <a:rPr lang="en-US"/>
              <a:pPr/>
              <a:t>28</a:t>
            </a:fld>
            <a:endParaRPr lang="en-US"/>
          </a:p>
        </p:txBody>
      </p:sp>
      <p:sp>
        <p:nvSpPr>
          <p:cNvPr id="640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40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my-MM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A672B92-36FE-254A-8AE1-09A7B42FBAB6}" type="slidenum">
              <a:rPr lang="en-US"/>
              <a:pPr/>
              <a:t>29</a:t>
            </a:fld>
            <a:endParaRPr lang="en-US"/>
          </a:p>
        </p:txBody>
      </p:sp>
      <p:sp>
        <p:nvSpPr>
          <p:cNvPr id="641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410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my-MM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16EDE33-81E0-B946-808D-2F01149BF706}" type="slidenum">
              <a:rPr lang="en-US"/>
              <a:pPr/>
              <a:t>30</a:t>
            </a:fld>
            <a:endParaRPr lang="en-US"/>
          </a:p>
        </p:txBody>
      </p:sp>
      <p:sp>
        <p:nvSpPr>
          <p:cNvPr id="642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420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my-MM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ACEB862-6A5E-C14A-B050-2AA0CD94ADF5}" type="slidenum">
              <a:rPr lang="en-US"/>
              <a:pPr/>
              <a:t>4</a:t>
            </a:fld>
            <a:endParaRPr lang="en-US"/>
          </a:p>
        </p:txBody>
      </p:sp>
      <p:sp>
        <p:nvSpPr>
          <p:cNvPr id="616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16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my-MM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32B88CF-308B-2B48-8DB2-5A75047F2C51}" type="slidenum">
              <a:rPr lang="en-US"/>
              <a:pPr/>
              <a:t>31</a:t>
            </a:fld>
            <a:endParaRPr lang="en-US"/>
          </a:p>
        </p:txBody>
      </p:sp>
      <p:sp>
        <p:nvSpPr>
          <p:cNvPr id="643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43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my-MM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FE3A19E-E062-5F49-8E91-A489E9ADABD9}" type="slidenum">
              <a:rPr lang="en-US"/>
              <a:pPr/>
              <a:t>32</a:t>
            </a:fld>
            <a:endParaRPr lang="en-US"/>
          </a:p>
        </p:txBody>
      </p:sp>
      <p:sp>
        <p:nvSpPr>
          <p:cNvPr id="64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44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my-MM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50D97FC-B198-5041-92D7-34B58A0C4886}" type="slidenum">
              <a:rPr lang="en-US"/>
              <a:pPr/>
              <a:t>33</a:t>
            </a:fld>
            <a:endParaRPr lang="en-US"/>
          </a:p>
        </p:txBody>
      </p:sp>
      <p:sp>
        <p:nvSpPr>
          <p:cNvPr id="645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45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my-MM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4E61978-5039-6842-BAB5-D2DE6D41B69E}" type="slidenum">
              <a:rPr lang="en-US"/>
              <a:pPr/>
              <a:t>39</a:t>
            </a:fld>
            <a:endParaRPr lang="en-US"/>
          </a:p>
        </p:txBody>
      </p:sp>
      <p:sp>
        <p:nvSpPr>
          <p:cNvPr id="646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4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my-MM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04EE19A-7AA3-D94C-803D-20B350E78FF1}" type="slidenum">
              <a:rPr lang="en-US"/>
              <a:pPr/>
              <a:t>41</a:t>
            </a:fld>
            <a:endParaRPr lang="en-US"/>
          </a:p>
        </p:txBody>
      </p:sp>
      <p:sp>
        <p:nvSpPr>
          <p:cNvPr id="647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47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my-MM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5D74B97-9007-9447-907B-C322F20D95B5}" type="slidenum">
              <a:rPr lang="en-US"/>
              <a:pPr/>
              <a:t>42</a:t>
            </a:fld>
            <a:endParaRPr lang="en-US"/>
          </a:p>
        </p:txBody>
      </p:sp>
      <p:sp>
        <p:nvSpPr>
          <p:cNvPr id="648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4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my-MM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F52DD63-A4EE-8745-92E4-6E29212FDD39}" type="slidenum">
              <a:rPr lang="en-US"/>
              <a:pPr/>
              <a:t>43</a:t>
            </a:fld>
            <a:endParaRPr lang="en-US"/>
          </a:p>
        </p:txBody>
      </p:sp>
      <p:sp>
        <p:nvSpPr>
          <p:cNvPr id="649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49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my-MM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C4DC973-5094-444E-9CDF-40C9F2876C28}" type="slidenum">
              <a:rPr lang="en-US"/>
              <a:pPr/>
              <a:t>44</a:t>
            </a:fld>
            <a:endParaRPr lang="en-US"/>
          </a:p>
        </p:txBody>
      </p:sp>
      <p:sp>
        <p:nvSpPr>
          <p:cNvPr id="65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5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my-MM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F61A47B-BBB4-C04C-923F-75305251F638}" type="slidenum">
              <a:rPr lang="en-US"/>
              <a:pPr/>
              <a:t>45</a:t>
            </a:fld>
            <a:endParaRPr lang="en-US"/>
          </a:p>
        </p:txBody>
      </p:sp>
      <p:sp>
        <p:nvSpPr>
          <p:cNvPr id="651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51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my-MM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1D20150-18F1-3C44-8923-CB0D52C9BD6C}" type="slidenum">
              <a:rPr lang="en-US"/>
              <a:pPr/>
              <a:t>47</a:t>
            </a:fld>
            <a:endParaRPr lang="en-US"/>
          </a:p>
        </p:txBody>
      </p:sp>
      <p:sp>
        <p:nvSpPr>
          <p:cNvPr id="652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52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my-MM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F995E28-3E39-9E44-ADEE-8477286FD45E}" type="slidenum">
              <a:rPr lang="en-US"/>
              <a:pPr/>
              <a:t>5</a:t>
            </a:fld>
            <a:endParaRPr lang="en-US"/>
          </a:p>
        </p:txBody>
      </p:sp>
      <p:sp>
        <p:nvSpPr>
          <p:cNvPr id="617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174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my-MM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E97168C-E51E-E345-9D58-BD614307C6F9}" type="slidenum">
              <a:rPr lang="en-US"/>
              <a:pPr/>
              <a:t>49</a:t>
            </a:fld>
            <a:endParaRPr lang="en-US"/>
          </a:p>
        </p:txBody>
      </p:sp>
      <p:sp>
        <p:nvSpPr>
          <p:cNvPr id="653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5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my-MM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E63E942-6CBC-8944-A987-CB67FCBD1FE4}" type="slidenum">
              <a:rPr lang="en-US"/>
              <a:pPr/>
              <a:t>50</a:t>
            </a:fld>
            <a:endParaRPr lang="en-US"/>
          </a:p>
        </p:txBody>
      </p:sp>
      <p:sp>
        <p:nvSpPr>
          <p:cNvPr id="654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5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my-MM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502DFE4-79A9-6243-BB61-217377A5576E}" type="slidenum">
              <a:rPr lang="en-US"/>
              <a:pPr/>
              <a:t>51</a:t>
            </a:fld>
            <a:endParaRPr lang="en-US"/>
          </a:p>
        </p:txBody>
      </p:sp>
      <p:sp>
        <p:nvSpPr>
          <p:cNvPr id="65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5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my-MM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B2657F4-9A43-2D43-9ED3-95B67223F9FA}" type="slidenum">
              <a:rPr lang="en-US"/>
              <a:pPr/>
              <a:t>52</a:t>
            </a:fld>
            <a:endParaRPr lang="en-US"/>
          </a:p>
        </p:txBody>
      </p:sp>
      <p:sp>
        <p:nvSpPr>
          <p:cNvPr id="65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5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my-MM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68D66AE-C169-3E41-8A6F-86D9AC13033D}" type="slidenum">
              <a:rPr lang="en-US"/>
              <a:pPr/>
              <a:t>54</a:t>
            </a:fld>
            <a:endParaRPr lang="en-US"/>
          </a:p>
        </p:txBody>
      </p:sp>
      <p:sp>
        <p:nvSpPr>
          <p:cNvPr id="65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5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my-MM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523169B-536D-7049-8C6A-F8DEBBCD83E8}" type="slidenum">
              <a:rPr lang="en-US"/>
              <a:pPr/>
              <a:t>55</a:t>
            </a:fld>
            <a:endParaRPr lang="en-US"/>
          </a:p>
        </p:txBody>
      </p:sp>
      <p:sp>
        <p:nvSpPr>
          <p:cNvPr id="65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5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my-MM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299F38F-5966-5A4D-94A7-6ED697AF6364}" type="slidenum">
              <a:rPr lang="en-US"/>
              <a:pPr/>
              <a:t>56</a:t>
            </a:fld>
            <a:endParaRPr lang="en-US"/>
          </a:p>
        </p:txBody>
      </p:sp>
      <p:sp>
        <p:nvSpPr>
          <p:cNvPr id="65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5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my-MM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DF8B9ED-D6D9-EB4E-B529-15143EA52027}" type="slidenum">
              <a:rPr lang="en-US"/>
              <a:pPr/>
              <a:t>57</a:t>
            </a:fld>
            <a:endParaRPr lang="en-US"/>
          </a:p>
        </p:txBody>
      </p:sp>
      <p:sp>
        <p:nvSpPr>
          <p:cNvPr id="66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60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my-MM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F59CD3A-F928-4242-8452-EBAA73EBB9CC}" type="slidenum">
              <a:rPr lang="en-US"/>
              <a:pPr/>
              <a:t>59</a:t>
            </a:fld>
            <a:endParaRPr lang="en-US"/>
          </a:p>
        </p:txBody>
      </p:sp>
      <p:sp>
        <p:nvSpPr>
          <p:cNvPr id="66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61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my-MM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5F744E8-A57F-B845-9741-056C39E51BE9}" type="slidenum">
              <a:rPr lang="en-US"/>
              <a:pPr/>
              <a:t>60</a:t>
            </a:fld>
            <a:endParaRPr lang="en-US"/>
          </a:p>
        </p:txBody>
      </p:sp>
      <p:sp>
        <p:nvSpPr>
          <p:cNvPr id="66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6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my-MM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A75129C-7566-604D-91DE-47493FF068ED}" type="slidenum">
              <a:rPr lang="en-US"/>
              <a:pPr/>
              <a:t>6</a:t>
            </a:fld>
            <a:endParaRPr lang="en-US"/>
          </a:p>
        </p:txBody>
      </p:sp>
      <p:sp>
        <p:nvSpPr>
          <p:cNvPr id="618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184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my-MM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76D42EF-D074-1541-9116-971D45CA4E8D}" type="slidenum">
              <a:rPr lang="en-US"/>
              <a:pPr/>
              <a:t>61</a:t>
            </a:fld>
            <a:endParaRPr lang="en-US"/>
          </a:p>
        </p:txBody>
      </p:sp>
      <p:sp>
        <p:nvSpPr>
          <p:cNvPr id="66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63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my-MM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6A2EDCEA-0CB3-DA48-9F73-F780BAA943B6}" type="slidenum">
              <a:rPr lang="en-US" sz="1200">
                <a:solidFill>
                  <a:srgbClr val="000000"/>
                </a:solidFill>
              </a:rPr>
              <a:pPr eaLnBrk="1" hangingPunct="1"/>
              <a:t>62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00354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sz="1200" b="0" dirty="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Preaching</a:t>
            </a:r>
            <a:r>
              <a:rPr lang="en-US" sz="1200" b="0" baseline="0" dirty="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 (</a:t>
            </a:r>
            <a:r>
              <a:rPr lang="en-US" sz="1200" b="0" baseline="0" dirty="0" err="1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pr</a:t>
            </a:r>
            <a:r>
              <a:rPr lang="en-US" sz="1200" b="0" baseline="0" dirty="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)</a:t>
            </a:r>
            <a:endParaRPr lang="en-US" sz="1200" b="0" dirty="0" smtClean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  <a:p>
            <a:pPr eaLnBrk="1" hangingPunct="1"/>
            <a:r>
              <a:rPr lang="en-US" sz="1200" b="0" dirty="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Homiletics </a:t>
            </a:r>
            <a:endParaRPr lang="en-US" b="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8F7406E-1AC5-AA4B-B1F9-67E61823F018}" type="slidenum">
              <a:rPr lang="en-US"/>
              <a:pPr/>
              <a:t>7</a:t>
            </a:fld>
            <a:endParaRPr lang="en-US"/>
          </a:p>
        </p:txBody>
      </p:sp>
      <p:sp>
        <p:nvSpPr>
          <p:cNvPr id="619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19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my-MM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8B4C1C0-9DF6-8145-821C-4F4A8467859D}" type="slidenum">
              <a:rPr lang="en-US"/>
              <a:pPr/>
              <a:t>8</a:t>
            </a:fld>
            <a:endParaRPr lang="en-US"/>
          </a:p>
        </p:txBody>
      </p:sp>
      <p:sp>
        <p:nvSpPr>
          <p:cNvPr id="620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20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my-MM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8397F8C-B7B7-2047-92C6-E6C89EC7083E}" type="slidenum">
              <a:rPr lang="en-US"/>
              <a:pPr/>
              <a:t>9</a:t>
            </a:fld>
            <a:endParaRPr lang="en-US"/>
          </a:p>
        </p:txBody>
      </p:sp>
      <p:sp>
        <p:nvSpPr>
          <p:cNvPr id="621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215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my-MM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E8AD69D-C344-9D44-8955-9F5557DA4E07}" type="slidenum">
              <a:rPr lang="en-US"/>
              <a:pPr/>
              <a:t>10</a:t>
            </a:fld>
            <a:endParaRPr lang="en-US"/>
          </a:p>
        </p:txBody>
      </p:sp>
      <p:sp>
        <p:nvSpPr>
          <p:cNvPr id="622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22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my-MM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invGray">
          <a:xfrm>
            <a:off x="8809038" y="0"/>
            <a:ext cx="334962" cy="6858000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50000">
                <a:schemeClr val="hlink"/>
              </a:gs>
              <a:gs pos="100000">
                <a:schemeClr val="accent2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5" name="Freeform 3"/>
          <p:cNvSpPr>
            <a:spLocks/>
          </p:cNvSpPr>
          <p:nvPr/>
        </p:nvSpPr>
        <p:spPr bwMode="white">
          <a:xfrm>
            <a:off x="-9525" y="4489450"/>
            <a:ext cx="5754688" cy="2368550"/>
          </a:xfrm>
          <a:custGeom>
            <a:avLst/>
            <a:gdLst>
              <a:gd name="T0" fmla="*/ 0 w 3625"/>
              <a:gd name="T1" fmla="*/ 1491 h 1492"/>
              <a:gd name="T2" fmla="*/ 0 w 3625"/>
              <a:gd name="T3" fmla="*/ 0 h 1492"/>
              <a:gd name="T4" fmla="*/ 171 w 3625"/>
              <a:gd name="T5" fmla="*/ 3 h 1492"/>
              <a:gd name="T6" fmla="*/ 355 w 3625"/>
              <a:gd name="T7" fmla="*/ 9 h 1492"/>
              <a:gd name="T8" fmla="*/ 499 w 3625"/>
              <a:gd name="T9" fmla="*/ 21 h 1492"/>
              <a:gd name="T10" fmla="*/ 650 w 3625"/>
              <a:gd name="T11" fmla="*/ 36 h 1492"/>
              <a:gd name="T12" fmla="*/ 809 w 3625"/>
              <a:gd name="T13" fmla="*/ 54 h 1492"/>
              <a:gd name="T14" fmla="*/ 957 w 3625"/>
              <a:gd name="T15" fmla="*/ 78 h 1492"/>
              <a:gd name="T16" fmla="*/ 1119 w 3625"/>
              <a:gd name="T17" fmla="*/ 105 h 1492"/>
              <a:gd name="T18" fmla="*/ 1261 w 3625"/>
              <a:gd name="T19" fmla="*/ 133 h 1492"/>
              <a:gd name="T20" fmla="*/ 1441 w 3625"/>
              <a:gd name="T21" fmla="*/ 175 h 1492"/>
              <a:gd name="T22" fmla="*/ 1598 w 3625"/>
              <a:gd name="T23" fmla="*/ 217 h 1492"/>
              <a:gd name="T24" fmla="*/ 1763 w 3625"/>
              <a:gd name="T25" fmla="*/ 269 h 1492"/>
              <a:gd name="T26" fmla="*/ 1887 w 3625"/>
              <a:gd name="T27" fmla="*/ 308 h 1492"/>
              <a:gd name="T28" fmla="*/ 2085 w 3625"/>
              <a:gd name="T29" fmla="*/ 384 h 1492"/>
              <a:gd name="T30" fmla="*/ 2230 w 3625"/>
              <a:gd name="T31" fmla="*/ 444 h 1492"/>
              <a:gd name="T32" fmla="*/ 2456 w 3625"/>
              <a:gd name="T33" fmla="*/ 547 h 1492"/>
              <a:gd name="T34" fmla="*/ 2666 w 3625"/>
              <a:gd name="T35" fmla="*/ 662 h 1492"/>
              <a:gd name="T36" fmla="*/ 2859 w 3625"/>
              <a:gd name="T37" fmla="*/ 786 h 1492"/>
              <a:gd name="T38" fmla="*/ 3046 w 3625"/>
              <a:gd name="T39" fmla="*/ 920 h 1492"/>
              <a:gd name="T40" fmla="*/ 3193 w 3625"/>
              <a:gd name="T41" fmla="*/ 1038 h 1492"/>
              <a:gd name="T42" fmla="*/ 3332 w 3625"/>
              <a:gd name="T43" fmla="*/ 1168 h 1492"/>
              <a:gd name="T44" fmla="*/ 3440 w 3625"/>
              <a:gd name="T45" fmla="*/ 1280 h 1492"/>
              <a:gd name="T46" fmla="*/ 3524 w 3625"/>
              <a:gd name="T47" fmla="*/ 1380 h 1492"/>
              <a:gd name="T48" fmla="*/ 3624 w 3625"/>
              <a:gd name="T49" fmla="*/ 1491 h 1492"/>
              <a:gd name="T50" fmla="*/ 3608 w 3625"/>
              <a:gd name="T51" fmla="*/ 1491 h 1492"/>
              <a:gd name="T52" fmla="*/ 0 w 3625"/>
              <a:gd name="T53" fmla="*/ 1491 h 14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3625" h="1492">
                <a:moveTo>
                  <a:pt x="0" y="1491"/>
                </a:moveTo>
                <a:lnTo>
                  <a:pt x="0" y="0"/>
                </a:lnTo>
                <a:lnTo>
                  <a:pt x="171" y="3"/>
                </a:lnTo>
                <a:lnTo>
                  <a:pt x="355" y="9"/>
                </a:lnTo>
                <a:lnTo>
                  <a:pt x="499" y="21"/>
                </a:lnTo>
                <a:lnTo>
                  <a:pt x="650" y="36"/>
                </a:lnTo>
                <a:lnTo>
                  <a:pt x="809" y="54"/>
                </a:lnTo>
                <a:lnTo>
                  <a:pt x="957" y="78"/>
                </a:lnTo>
                <a:lnTo>
                  <a:pt x="1119" y="105"/>
                </a:lnTo>
                <a:lnTo>
                  <a:pt x="1261" y="133"/>
                </a:lnTo>
                <a:lnTo>
                  <a:pt x="1441" y="175"/>
                </a:lnTo>
                <a:lnTo>
                  <a:pt x="1598" y="217"/>
                </a:lnTo>
                <a:lnTo>
                  <a:pt x="1763" y="269"/>
                </a:lnTo>
                <a:lnTo>
                  <a:pt x="1887" y="308"/>
                </a:lnTo>
                <a:lnTo>
                  <a:pt x="2085" y="384"/>
                </a:lnTo>
                <a:lnTo>
                  <a:pt x="2230" y="444"/>
                </a:lnTo>
                <a:lnTo>
                  <a:pt x="2456" y="547"/>
                </a:lnTo>
                <a:lnTo>
                  <a:pt x="2666" y="662"/>
                </a:lnTo>
                <a:lnTo>
                  <a:pt x="2859" y="786"/>
                </a:lnTo>
                <a:lnTo>
                  <a:pt x="3046" y="920"/>
                </a:lnTo>
                <a:lnTo>
                  <a:pt x="3193" y="1038"/>
                </a:lnTo>
                <a:lnTo>
                  <a:pt x="3332" y="1168"/>
                </a:lnTo>
                <a:lnTo>
                  <a:pt x="3440" y="1280"/>
                </a:lnTo>
                <a:lnTo>
                  <a:pt x="3524" y="1380"/>
                </a:lnTo>
                <a:lnTo>
                  <a:pt x="3624" y="1491"/>
                </a:lnTo>
                <a:lnTo>
                  <a:pt x="3608" y="1491"/>
                </a:lnTo>
                <a:lnTo>
                  <a:pt x="0" y="1491"/>
                </a:lnTo>
              </a:path>
            </a:pathLst>
          </a:cu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6" name="Freeform 4"/>
          <p:cNvSpPr>
            <a:spLocks/>
          </p:cNvSpPr>
          <p:nvPr/>
        </p:nvSpPr>
        <p:spPr bwMode="white">
          <a:xfrm>
            <a:off x="0" y="3817938"/>
            <a:ext cx="8164513" cy="3019425"/>
          </a:xfrm>
          <a:custGeom>
            <a:avLst/>
            <a:gdLst>
              <a:gd name="T0" fmla="*/ 2718 w 5143"/>
              <a:gd name="T1" fmla="*/ 405 h 1902"/>
              <a:gd name="T2" fmla="*/ 2466 w 5143"/>
              <a:gd name="T3" fmla="*/ 333 h 1902"/>
              <a:gd name="T4" fmla="*/ 2202 w 5143"/>
              <a:gd name="T5" fmla="*/ 261 h 1902"/>
              <a:gd name="T6" fmla="*/ 1929 w 5143"/>
              <a:gd name="T7" fmla="*/ 198 h 1902"/>
              <a:gd name="T8" fmla="*/ 1695 w 5143"/>
              <a:gd name="T9" fmla="*/ 153 h 1902"/>
              <a:gd name="T10" fmla="*/ 1434 w 5143"/>
              <a:gd name="T11" fmla="*/ 111 h 1902"/>
              <a:gd name="T12" fmla="*/ 1188 w 5143"/>
              <a:gd name="T13" fmla="*/ 75 h 1902"/>
              <a:gd name="T14" fmla="*/ 957 w 5143"/>
              <a:gd name="T15" fmla="*/ 48 h 1902"/>
              <a:gd name="T16" fmla="*/ 747 w 5143"/>
              <a:gd name="T17" fmla="*/ 30 h 1902"/>
              <a:gd name="T18" fmla="*/ 501 w 5143"/>
              <a:gd name="T19" fmla="*/ 15 h 1902"/>
              <a:gd name="T20" fmla="*/ 246 w 5143"/>
              <a:gd name="T21" fmla="*/ 3 h 1902"/>
              <a:gd name="T22" fmla="*/ 0 w 5143"/>
              <a:gd name="T23" fmla="*/ 0 h 1902"/>
              <a:gd name="T24" fmla="*/ 0 w 5143"/>
              <a:gd name="T25" fmla="*/ 275 h 1902"/>
              <a:gd name="T26" fmla="*/ 0 w 5143"/>
              <a:gd name="T27" fmla="*/ 345 h 1902"/>
              <a:gd name="T28" fmla="*/ 0 w 5143"/>
              <a:gd name="T29" fmla="*/ 275 h 1902"/>
              <a:gd name="T30" fmla="*/ 0 w 5143"/>
              <a:gd name="T31" fmla="*/ 342 h 1902"/>
              <a:gd name="T32" fmla="*/ 339 w 5143"/>
              <a:gd name="T33" fmla="*/ 351 h 1902"/>
              <a:gd name="T34" fmla="*/ 606 w 5143"/>
              <a:gd name="T35" fmla="*/ 372 h 1902"/>
              <a:gd name="T36" fmla="*/ 852 w 5143"/>
              <a:gd name="T37" fmla="*/ 399 h 1902"/>
              <a:gd name="T38" fmla="*/ 1068 w 5143"/>
              <a:gd name="T39" fmla="*/ 435 h 1902"/>
              <a:gd name="T40" fmla="*/ 1275 w 5143"/>
              <a:gd name="T41" fmla="*/ 474 h 1902"/>
              <a:gd name="T42" fmla="*/ 1545 w 5143"/>
              <a:gd name="T43" fmla="*/ 540 h 1902"/>
              <a:gd name="T44" fmla="*/ 1761 w 5143"/>
              <a:gd name="T45" fmla="*/ 603 h 1902"/>
              <a:gd name="T46" fmla="*/ 1971 w 5143"/>
              <a:gd name="T47" fmla="*/ 678 h 1902"/>
              <a:gd name="T48" fmla="*/ 2166 w 5143"/>
              <a:gd name="T49" fmla="*/ 747 h 1902"/>
              <a:gd name="T50" fmla="*/ 2397 w 5143"/>
              <a:gd name="T51" fmla="*/ 852 h 1902"/>
              <a:gd name="T52" fmla="*/ 2613 w 5143"/>
              <a:gd name="T53" fmla="*/ 960 h 1902"/>
              <a:gd name="T54" fmla="*/ 2832 w 5143"/>
              <a:gd name="T55" fmla="*/ 1095 h 1902"/>
              <a:gd name="T56" fmla="*/ 3012 w 5143"/>
              <a:gd name="T57" fmla="*/ 1212 h 1902"/>
              <a:gd name="T58" fmla="*/ 3186 w 5143"/>
              <a:gd name="T59" fmla="*/ 1347 h 1902"/>
              <a:gd name="T60" fmla="*/ 3351 w 5143"/>
              <a:gd name="T61" fmla="*/ 1497 h 1902"/>
              <a:gd name="T62" fmla="*/ 3480 w 5143"/>
              <a:gd name="T63" fmla="*/ 1629 h 1902"/>
              <a:gd name="T64" fmla="*/ 3612 w 5143"/>
              <a:gd name="T65" fmla="*/ 1785 h 1902"/>
              <a:gd name="T66" fmla="*/ 3699 w 5143"/>
              <a:gd name="T67" fmla="*/ 1901 h 1902"/>
              <a:gd name="T68" fmla="*/ 5142 w 5143"/>
              <a:gd name="T69" fmla="*/ 1901 h 1902"/>
              <a:gd name="T70" fmla="*/ 5076 w 5143"/>
              <a:gd name="T71" fmla="*/ 1827 h 1902"/>
              <a:gd name="T72" fmla="*/ 4968 w 5143"/>
              <a:gd name="T73" fmla="*/ 1707 h 1902"/>
              <a:gd name="T74" fmla="*/ 4797 w 5143"/>
              <a:gd name="T75" fmla="*/ 1539 h 1902"/>
              <a:gd name="T76" fmla="*/ 4617 w 5143"/>
              <a:gd name="T77" fmla="*/ 1383 h 1902"/>
              <a:gd name="T78" fmla="*/ 4410 w 5143"/>
              <a:gd name="T79" fmla="*/ 1221 h 1902"/>
              <a:gd name="T80" fmla="*/ 4185 w 5143"/>
              <a:gd name="T81" fmla="*/ 1071 h 1902"/>
              <a:gd name="T82" fmla="*/ 3960 w 5143"/>
              <a:gd name="T83" fmla="*/ 939 h 1902"/>
              <a:gd name="T84" fmla="*/ 3708 w 5143"/>
              <a:gd name="T85" fmla="*/ 801 h 1902"/>
              <a:gd name="T86" fmla="*/ 3492 w 5143"/>
              <a:gd name="T87" fmla="*/ 702 h 1902"/>
              <a:gd name="T88" fmla="*/ 3231 w 5143"/>
              <a:gd name="T89" fmla="*/ 588 h 1902"/>
              <a:gd name="T90" fmla="*/ 2964 w 5143"/>
              <a:gd name="T91" fmla="*/ 489 h 1902"/>
              <a:gd name="T92" fmla="*/ 2718 w 5143"/>
              <a:gd name="T93" fmla="*/ 405 h 19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5143" h="1902">
                <a:moveTo>
                  <a:pt x="2718" y="405"/>
                </a:moveTo>
                <a:lnTo>
                  <a:pt x="2466" y="333"/>
                </a:lnTo>
                <a:lnTo>
                  <a:pt x="2202" y="261"/>
                </a:lnTo>
                <a:lnTo>
                  <a:pt x="1929" y="198"/>
                </a:lnTo>
                <a:lnTo>
                  <a:pt x="1695" y="153"/>
                </a:lnTo>
                <a:lnTo>
                  <a:pt x="1434" y="111"/>
                </a:lnTo>
                <a:lnTo>
                  <a:pt x="1188" y="75"/>
                </a:lnTo>
                <a:lnTo>
                  <a:pt x="957" y="48"/>
                </a:lnTo>
                <a:lnTo>
                  <a:pt x="747" y="30"/>
                </a:lnTo>
                <a:lnTo>
                  <a:pt x="501" y="15"/>
                </a:lnTo>
                <a:lnTo>
                  <a:pt x="246" y="3"/>
                </a:lnTo>
                <a:lnTo>
                  <a:pt x="0" y="0"/>
                </a:lnTo>
                <a:lnTo>
                  <a:pt x="0" y="275"/>
                </a:lnTo>
                <a:lnTo>
                  <a:pt x="0" y="345"/>
                </a:lnTo>
                <a:lnTo>
                  <a:pt x="0" y="275"/>
                </a:lnTo>
                <a:lnTo>
                  <a:pt x="0" y="342"/>
                </a:lnTo>
                <a:lnTo>
                  <a:pt x="339" y="351"/>
                </a:lnTo>
                <a:lnTo>
                  <a:pt x="606" y="372"/>
                </a:lnTo>
                <a:lnTo>
                  <a:pt x="852" y="399"/>
                </a:lnTo>
                <a:lnTo>
                  <a:pt x="1068" y="435"/>
                </a:lnTo>
                <a:lnTo>
                  <a:pt x="1275" y="474"/>
                </a:lnTo>
                <a:lnTo>
                  <a:pt x="1545" y="540"/>
                </a:lnTo>
                <a:lnTo>
                  <a:pt x="1761" y="603"/>
                </a:lnTo>
                <a:lnTo>
                  <a:pt x="1971" y="678"/>
                </a:lnTo>
                <a:lnTo>
                  <a:pt x="2166" y="747"/>
                </a:lnTo>
                <a:lnTo>
                  <a:pt x="2397" y="852"/>
                </a:lnTo>
                <a:lnTo>
                  <a:pt x="2613" y="960"/>
                </a:lnTo>
                <a:lnTo>
                  <a:pt x="2832" y="1095"/>
                </a:lnTo>
                <a:lnTo>
                  <a:pt x="3012" y="1212"/>
                </a:lnTo>
                <a:lnTo>
                  <a:pt x="3186" y="1347"/>
                </a:lnTo>
                <a:lnTo>
                  <a:pt x="3351" y="1497"/>
                </a:lnTo>
                <a:lnTo>
                  <a:pt x="3480" y="1629"/>
                </a:lnTo>
                <a:lnTo>
                  <a:pt x="3612" y="1785"/>
                </a:lnTo>
                <a:lnTo>
                  <a:pt x="3699" y="1901"/>
                </a:lnTo>
                <a:lnTo>
                  <a:pt x="5142" y="1901"/>
                </a:lnTo>
                <a:lnTo>
                  <a:pt x="5076" y="1827"/>
                </a:lnTo>
                <a:lnTo>
                  <a:pt x="4968" y="1707"/>
                </a:lnTo>
                <a:lnTo>
                  <a:pt x="4797" y="1539"/>
                </a:lnTo>
                <a:lnTo>
                  <a:pt x="4617" y="1383"/>
                </a:lnTo>
                <a:lnTo>
                  <a:pt x="4410" y="1221"/>
                </a:lnTo>
                <a:lnTo>
                  <a:pt x="4185" y="1071"/>
                </a:lnTo>
                <a:lnTo>
                  <a:pt x="3960" y="939"/>
                </a:lnTo>
                <a:lnTo>
                  <a:pt x="3708" y="801"/>
                </a:lnTo>
                <a:lnTo>
                  <a:pt x="3492" y="702"/>
                </a:lnTo>
                <a:lnTo>
                  <a:pt x="3231" y="588"/>
                </a:lnTo>
                <a:lnTo>
                  <a:pt x="2964" y="489"/>
                </a:lnTo>
                <a:lnTo>
                  <a:pt x="2718" y="405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7" name="Freeform 5"/>
          <p:cNvSpPr>
            <a:spLocks/>
          </p:cNvSpPr>
          <p:nvPr/>
        </p:nvSpPr>
        <p:spPr bwMode="white">
          <a:xfrm>
            <a:off x="0" y="3146425"/>
            <a:ext cx="9144000" cy="3690938"/>
          </a:xfrm>
          <a:custGeom>
            <a:avLst/>
            <a:gdLst>
              <a:gd name="T0" fmla="*/ 0 w 5760"/>
              <a:gd name="T1" fmla="*/ 0 h 2325"/>
              <a:gd name="T2" fmla="*/ 0 w 5760"/>
              <a:gd name="T3" fmla="*/ 339 h 2325"/>
              <a:gd name="T4" fmla="*/ 558 w 5760"/>
              <a:gd name="T5" fmla="*/ 357 h 2325"/>
              <a:gd name="T6" fmla="*/ 807 w 5760"/>
              <a:gd name="T7" fmla="*/ 375 h 2325"/>
              <a:gd name="T8" fmla="*/ 1056 w 5760"/>
              <a:gd name="T9" fmla="*/ 399 h 2325"/>
              <a:gd name="T10" fmla="*/ 1272 w 5760"/>
              <a:gd name="T11" fmla="*/ 426 h 2325"/>
              <a:gd name="T12" fmla="*/ 1539 w 5760"/>
              <a:gd name="T13" fmla="*/ 465 h 2325"/>
              <a:gd name="T14" fmla="*/ 1791 w 5760"/>
              <a:gd name="T15" fmla="*/ 510 h 2325"/>
              <a:gd name="T16" fmla="*/ 2076 w 5760"/>
              <a:gd name="T17" fmla="*/ 570 h 2325"/>
              <a:gd name="T18" fmla="*/ 2334 w 5760"/>
              <a:gd name="T19" fmla="*/ 630 h 2325"/>
              <a:gd name="T20" fmla="*/ 2544 w 5760"/>
              <a:gd name="T21" fmla="*/ 687 h 2325"/>
              <a:gd name="T22" fmla="*/ 2775 w 5760"/>
              <a:gd name="T23" fmla="*/ 759 h 2325"/>
              <a:gd name="T24" fmla="*/ 3003 w 5760"/>
              <a:gd name="T25" fmla="*/ 837 h 2325"/>
              <a:gd name="T26" fmla="*/ 3231 w 5760"/>
              <a:gd name="T27" fmla="*/ 924 h 2325"/>
              <a:gd name="T28" fmla="*/ 3438 w 5760"/>
              <a:gd name="T29" fmla="*/ 1005 h 2325"/>
              <a:gd name="T30" fmla="*/ 3663 w 5760"/>
              <a:gd name="T31" fmla="*/ 1110 h 2325"/>
              <a:gd name="T32" fmla="*/ 3903 w 5760"/>
              <a:gd name="T33" fmla="*/ 1233 h 2325"/>
              <a:gd name="T34" fmla="*/ 4149 w 5760"/>
              <a:gd name="T35" fmla="*/ 1374 h 2325"/>
              <a:gd name="T36" fmla="*/ 4353 w 5760"/>
              <a:gd name="T37" fmla="*/ 1506 h 2325"/>
              <a:gd name="T38" fmla="*/ 4491 w 5760"/>
              <a:gd name="T39" fmla="*/ 1602 h 2325"/>
              <a:gd name="T40" fmla="*/ 4668 w 5760"/>
              <a:gd name="T41" fmla="*/ 1740 h 2325"/>
              <a:gd name="T42" fmla="*/ 4824 w 5760"/>
              <a:gd name="T43" fmla="*/ 1875 h 2325"/>
              <a:gd name="T44" fmla="*/ 4968 w 5760"/>
              <a:gd name="T45" fmla="*/ 2016 h 2325"/>
              <a:gd name="T46" fmla="*/ 5100 w 5760"/>
              <a:gd name="T47" fmla="*/ 2154 h 2325"/>
              <a:gd name="T48" fmla="*/ 5238 w 5760"/>
              <a:gd name="T49" fmla="*/ 2324 h 2325"/>
              <a:gd name="T50" fmla="*/ 5759 w 5760"/>
              <a:gd name="T51" fmla="*/ 2324 h 2325"/>
              <a:gd name="T52" fmla="*/ 5759 w 5760"/>
              <a:gd name="T53" fmla="*/ 1245 h 2325"/>
              <a:gd name="T54" fmla="*/ 5580 w 5760"/>
              <a:gd name="T55" fmla="*/ 1119 h 2325"/>
              <a:gd name="T56" fmla="*/ 5400 w 5760"/>
              <a:gd name="T57" fmla="*/ 1020 h 2325"/>
              <a:gd name="T58" fmla="*/ 5205 w 5760"/>
              <a:gd name="T59" fmla="*/ 918 h 2325"/>
              <a:gd name="T60" fmla="*/ 5031 w 5760"/>
              <a:gd name="T61" fmla="*/ 837 h 2325"/>
              <a:gd name="T62" fmla="*/ 4866 w 5760"/>
              <a:gd name="T63" fmla="*/ 771 h 2325"/>
              <a:gd name="T64" fmla="*/ 4710 w 5760"/>
              <a:gd name="T65" fmla="*/ 711 h 2325"/>
              <a:gd name="T66" fmla="*/ 4545 w 5760"/>
              <a:gd name="T67" fmla="*/ 651 h 2325"/>
              <a:gd name="T68" fmla="*/ 4386 w 5760"/>
              <a:gd name="T69" fmla="*/ 600 h 2325"/>
              <a:gd name="T70" fmla="*/ 4248 w 5760"/>
              <a:gd name="T71" fmla="*/ 552 h 2325"/>
              <a:gd name="T72" fmla="*/ 3993 w 5760"/>
              <a:gd name="T73" fmla="*/ 483 h 2325"/>
              <a:gd name="T74" fmla="*/ 3777 w 5760"/>
              <a:gd name="T75" fmla="*/ 423 h 2325"/>
              <a:gd name="T76" fmla="*/ 3564 w 5760"/>
              <a:gd name="T77" fmla="*/ 375 h 2325"/>
              <a:gd name="T78" fmla="*/ 3282 w 5760"/>
              <a:gd name="T79" fmla="*/ 312 h 2325"/>
              <a:gd name="T80" fmla="*/ 3003 w 5760"/>
              <a:gd name="T81" fmla="*/ 261 h 2325"/>
              <a:gd name="T82" fmla="*/ 2733 w 5760"/>
              <a:gd name="T83" fmla="*/ 213 h 2325"/>
              <a:gd name="T84" fmla="*/ 2451 w 5760"/>
              <a:gd name="T85" fmla="*/ 171 h 2325"/>
              <a:gd name="T86" fmla="*/ 2211 w 5760"/>
              <a:gd name="T87" fmla="*/ 138 h 2325"/>
              <a:gd name="T88" fmla="*/ 1974 w 5760"/>
              <a:gd name="T89" fmla="*/ 108 h 2325"/>
              <a:gd name="T90" fmla="*/ 1665 w 5760"/>
              <a:gd name="T91" fmla="*/ 81 h 2325"/>
              <a:gd name="T92" fmla="*/ 1437 w 5760"/>
              <a:gd name="T93" fmla="*/ 60 h 2325"/>
              <a:gd name="T94" fmla="*/ 1125 w 5760"/>
              <a:gd name="T95" fmla="*/ 36 h 2325"/>
              <a:gd name="T96" fmla="*/ 828 w 5760"/>
              <a:gd name="T97" fmla="*/ 21 h 2325"/>
              <a:gd name="T98" fmla="*/ 558 w 5760"/>
              <a:gd name="T99" fmla="*/ 12 h 2325"/>
              <a:gd name="T100" fmla="*/ 282 w 5760"/>
              <a:gd name="T101" fmla="*/ 3 h 2325"/>
              <a:gd name="T102" fmla="*/ 0 w 5760"/>
              <a:gd name="T103" fmla="*/ 0 h 23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5760" h="2325">
                <a:moveTo>
                  <a:pt x="0" y="0"/>
                </a:moveTo>
                <a:lnTo>
                  <a:pt x="0" y="339"/>
                </a:lnTo>
                <a:lnTo>
                  <a:pt x="558" y="357"/>
                </a:lnTo>
                <a:lnTo>
                  <a:pt x="807" y="375"/>
                </a:lnTo>
                <a:lnTo>
                  <a:pt x="1056" y="399"/>
                </a:lnTo>
                <a:lnTo>
                  <a:pt x="1272" y="426"/>
                </a:lnTo>
                <a:lnTo>
                  <a:pt x="1539" y="465"/>
                </a:lnTo>
                <a:lnTo>
                  <a:pt x="1791" y="510"/>
                </a:lnTo>
                <a:lnTo>
                  <a:pt x="2076" y="570"/>
                </a:lnTo>
                <a:lnTo>
                  <a:pt x="2334" y="630"/>
                </a:lnTo>
                <a:lnTo>
                  <a:pt x="2544" y="687"/>
                </a:lnTo>
                <a:lnTo>
                  <a:pt x="2775" y="759"/>
                </a:lnTo>
                <a:lnTo>
                  <a:pt x="3003" y="837"/>
                </a:lnTo>
                <a:lnTo>
                  <a:pt x="3231" y="924"/>
                </a:lnTo>
                <a:lnTo>
                  <a:pt x="3438" y="1005"/>
                </a:lnTo>
                <a:lnTo>
                  <a:pt x="3663" y="1110"/>
                </a:lnTo>
                <a:lnTo>
                  <a:pt x="3903" y="1233"/>
                </a:lnTo>
                <a:lnTo>
                  <a:pt x="4149" y="1374"/>
                </a:lnTo>
                <a:lnTo>
                  <a:pt x="4353" y="1506"/>
                </a:lnTo>
                <a:lnTo>
                  <a:pt x="4491" y="1602"/>
                </a:lnTo>
                <a:lnTo>
                  <a:pt x="4668" y="1740"/>
                </a:lnTo>
                <a:lnTo>
                  <a:pt x="4824" y="1875"/>
                </a:lnTo>
                <a:lnTo>
                  <a:pt x="4968" y="2016"/>
                </a:lnTo>
                <a:lnTo>
                  <a:pt x="5100" y="2154"/>
                </a:lnTo>
                <a:lnTo>
                  <a:pt x="5238" y="2324"/>
                </a:lnTo>
                <a:lnTo>
                  <a:pt x="5759" y="2324"/>
                </a:lnTo>
                <a:lnTo>
                  <a:pt x="5759" y="1245"/>
                </a:lnTo>
                <a:lnTo>
                  <a:pt x="5580" y="1119"/>
                </a:lnTo>
                <a:lnTo>
                  <a:pt x="5400" y="1020"/>
                </a:lnTo>
                <a:lnTo>
                  <a:pt x="5205" y="918"/>
                </a:lnTo>
                <a:lnTo>
                  <a:pt x="5031" y="837"/>
                </a:lnTo>
                <a:lnTo>
                  <a:pt x="4866" y="771"/>
                </a:lnTo>
                <a:lnTo>
                  <a:pt x="4710" y="711"/>
                </a:lnTo>
                <a:lnTo>
                  <a:pt x="4545" y="651"/>
                </a:lnTo>
                <a:lnTo>
                  <a:pt x="4386" y="600"/>
                </a:lnTo>
                <a:lnTo>
                  <a:pt x="4248" y="552"/>
                </a:lnTo>
                <a:lnTo>
                  <a:pt x="3993" y="483"/>
                </a:lnTo>
                <a:lnTo>
                  <a:pt x="3777" y="423"/>
                </a:lnTo>
                <a:lnTo>
                  <a:pt x="3564" y="375"/>
                </a:lnTo>
                <a:lnTo>
                  <a:pt x="3282" y="312"/>
                </a:lnTo>
                <a:lnTo>
                  <a:pt x="3003" y="261"/>
                </a:lnTo>
                <a:lnTo>
                  <a:pt x="2733" y="213"/>
                </a:lnTo>
                <a:lnTo>
                  <a:pt x="2451" y="171"/>
                </a:lnTo>
                <a:lnTo>
                  <a:pt x="2211" y="138"/>
                </a:lnTo>
                <a:lnTo>
                  <a:pt x="1974" y="108"/>
                </a:lnTo>
                <a:lnTo>
                  <a:pt x="1665" y="81"/>
                </a:lnTo>
                <a:lnTo>
                  <a:pt x="1437" y="60"/>
                </a:lnTo>
                <a:lnTo>
                  <a:pt x="1125" y="36"/>
                </a:lnTo>
                <a:lnTo>
                  <a:pt x="828" y="21"/>
                </a:lnTo>
                <a:lnTo>
                  <a:pt x="558" y="12"/>
                </a:lnTo>
                <a:lnTo>
                  <a:pt x="282" y="3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8" name="Freeform 6"/>
          <p:cNvSpPr>
            <a:spLocks/>
          </p:cNvSpPr>
          <p:nvPr/>
        </p:nvSpPr>
        <p:spPr bwMode="white">
          <a:xfrm>
            <a:off x="0" y="2460625"/>
            <a:ext cx="9144000" cy="2497138"/>
          </a:xfrm>
          <a:custGeom>
            <a:avLst/>
            <a:gdLst>
              <a:gd name="T0" fmla="*/ 0 w 5760"/>
              <a:gd name="T1" fmla="*/ 0 h 1573"/>
              <a:gd name="T2" fmla="*/ 0 w 5760"/>
              <a:gd name="T3" fmla="*/ 351 h 1573"/>
              <a:gd name="T4" fmla="*/ 282 w 5760"/>
              <a:gd name="T5" fmla="*/ 357 h 1573"/>
              <a:gd name="T6" fmla="*/ 627 w 5760"/>
              <a:gd name="T7" fmla="*/ 363 h 1573"/>
              <a:gd name="T8" fmla="*/ 960 w 5760"/>
              <a:gd name="T9" fmla="*/ 375 h 1573"/>
              <a:gd name="T10" fmla="*/ 1218 w 5760"/>
              <a:gd name="T11" fmla="*/ 393 h 1573"/>
              <a:gd name="T12" fmla="*/ 1470 w 5760"/>
              <a:gd name="T13" fmla="*/ 411 h 1573"/>
              <a:gd name="T14" fmla="*/ 1746 w 5760"/>
              <a:gd name="T15" fmla="*/ 435 h 1573"/>
              <a:gd name="T16" fmla="*/ 2022 w 5760"/>
              <a:gd name="T17" fmla="*/ 462 h 1573"/>
              <a:gd name="T18" fmla="*/ 2340 w 5760"/>
              <a:gd name="T19" fmla="*/ 504 h 1573"/>
              <a:gd name="T20" fmla="*/ 2664 w 5760"/>
              <a:gd name="T21" fmla="*/ 549 h 1573"/>
              <a:gd name="T22" fmla="*/ 2952 w 5760"/>
              <a:gd name="T23" fmla="*/ 597 h 1573"/>
              <a:gd name="T24" fmla="*/ 3225 w 5760"/>
              <a:gd name="T25" fmla="*/ 648 h 1573"/>
              <a:gd name="T26" fmla="*/ 3513 w 5760"/>
              <a:gd name="T27" fmla="*/ 708 h 1573"/>
              <a:gd name="T28" fmla="*/ 3693 w 5760"/>
              <a:gd name="T29" fmla="*/ 750 h 1573"/>
              <a:gd name="T30" fmla="*/ 3936 w 5760"/>
              <a:gd name="T31" fmla="*/ 810 h 1573"/>
              <a:gd name="T32" fmla="*/ 4095 w 5760"/>
              <a:gd name="T33" fmla="*/ 855 h 1573"/>
              <a:gd name="T34" fmla="*/ 4281 w 5760"/>
              <a:gd name="T35" fmla="*/ 909 h 1573"/>
              <a:gd name="T36" fmla="*/ 4503 w 5760"/>
              <a:gd name="T37" fmla="*/ 981 h 1573"/>
              <a:gd name="T38" fmla="*/ 4704 w 5760"/>
              <a:gd name="T39" fmla="*/ 1053 h 1573"/>
              <a:gd name="T40" fmla="*/ 4911 w 5760"/>
              <a:gd name="T41" fmla="*/ 1131 h 1573"/>
              <a:gd name="T42" fmla="*/ 5073 w 5760"/>
              <a:gd name="T43" fmla="*/ 1197 h 1573"/>
              <a:gd name="T44" fmla="*/ 5256 w 5760"/>
              <a:gd name="T45" fmla="*/ 1281 h 1573"/>
              <a:gd name="T46" fmla="*/ 5475 w 5760"/>
              <a:gd name="T47" fmla="*/ 1401 h 1573"/>
              <a:gd name="T48" fmla="*/ 5628 w 5760"/>
              <a:gd name="T49" fmla="*/ 1482 h 1573"/>
              <a:gd name="T50" fmla="*/ 5759 w 5760"/>
              <a:gd name="T51" fmla="*/ 1572 h 1573"/>
              <a:gd name="T52" fmla="*/ 5759 w 5760"/>
              <a:gd name="T53" fmla="*/ 633 h 1573"/>
              <a:gd name="T54" fmla="*/ 5493 w 5760"/>
              <a:gd name="T55" fmla="*/ 570 h 1573"/>
              <a:gd name="T56" fmla="*/ 5214 w 5760"/>
              <a:gd name="T57" fmla="*/ 501 h 1573"/>
              <a:gd name="T58" fmla="*/ 4950 w 5760"/>
              <a:gd name="T59" fmla="*/ 444 h 1573"/>
              <a:gd name="T60" fmla="*/ 4701 w 5760"/>
              <a:gd name="T61" fmla="*/ 396 h 1573"/>
              <a:gd name="T62" fmla="*/ 4425 w 5760"/>
              <a:gd name="T63" fmla="*/ 348 h 1573"/>
              <a:gd name="T64" fmla="*/ 4110 w 5760"/>
              <a:gd name="T65" fmla="*/ 294 h 1573"/>
              <a:gd name="T66" fmla="*/ 3813 w 5760"/>
              <a:gd name="T67" fmla="*/ 252 h 1573"/>
              <a:gd name="T68" fmla="*/ 3549 w 5760"/>
              <a:gd name="T69" fmla="*/ 213 h 1573"/>
              <a:gd name="T70" fmla="*/ 3261 w 5760"/>
              <a:gd name="T71" fmla="*/ 183 h 1573"/>
              <a:gd name="T72" fmla="*/ 3015 w 5760"/>
              <a:gd name="T73" fmla="*/ 153 h 1573"/>
              <a:gd name="T74" fmla="*/ 2757 w 5760"/>
              <a:gd name="T75" fmla="*/ 129 h 1573"/>
              <a:gd name="T76" fmla="*/ 2520 w 5760"/>
              <a:gd name="T77" fmla="*/ 105 h 1573"/>
              <a:gd name="T78" fmla="*/ 2301 w 5760"/>
              <a:gd name="T79" fmla="*/ 87 h 1573"/>
              <a:gd name="T80" fmla="*/ 2013 w 5760"/>
              <a:gd name="T81" fmla="*/ 66 h 1573"/>
              <a:gd name="T82" fmla="*/ 1731 w 5760"/>
              <a:gd name="T83" fmla="*/ 48 h 1573"/>
              <a:gd name="T84" fmla="*/ 1524 w 5760"/>
              <a:gd name="T85" fmla="*/ 39 h 1573"/>
              <a:gd name="T86" fmla="*/ 1260 w 5760"/>
              <a:gd name="T87" fmla="*/ 27 h 1573"/>
              <a:gd name="T88" fmla="*/ 966 w 5760"/>
              <a:gd name="T89" fmla="*/ 15 h 1573"/>
              <a:gd name="T90" fmla="*/ 714 w 5760"/>
              <a:gd name="T91" fmla="*/ 12 h 1573"/>
              <a:gd name="T92" fmla="*/ 510 w 5760"/>
              <a:gd name="T93" fmla="*/ 6 h 1573"/>
              <a:gd name="T94" fmla="*/ 243 w 5760"/>
              <a:gd name="T95" fmla="*/ 0 h 1573"/>
              <a:gd name="T96" fmla="*/ 0 w 5760"/>
              <a:gd name="T97" fmla="*/ 0 h 15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5760" h="1573">
                <a:moveTo>
                  <a:pt x="0" y="0"/>
                </a:moveTo>
                <a:lnTo>
                  <a:pt x="0" y="351"/>
                </a:lnTo>
                <a:lnTo>
                  <a:pt x="282" y="357"/>
                </a:lnTo>
                <a:lnTo>
                  <a:pt x="627" y="363"/>
                </a:lnTo>
                <a:lnTo>
                  <a:pt x="960" y="375"/>
                </a:lnTo>
                <a:lnTo>
                  <a:pt x="1218" y="393"/>
                </a:lnTo>
                <a:lnTo>
                  <a:pt x="1470" y="411"/>
                </a:lnTo>
                <a:lnTo>
                  <a:pt x="1746" y="435"/>
                </a:lnTo>
                <a:lnTo>
                  <a:pt x="2022" y="462"/>
                </a:lnTo>
                <a:lnTo>
                  <a:pt x="2340" y="504"/>
                </a:lnTo>
                <a:lnTo>
                  <a:pt x="2664" y="549"/>
                </a:lnTo>
                <a:lnTo>
                  <a:pt x="2952" y="597"/>
                </a:lnTo>
                <a:lnTo>
                  <a:pt x="3225" y="648"/>
                </a:lnTo>
                <a:lnTo>
                  <a:pt x="3513" y="708"/>
                </a:lnTo>
                <a:lnTo>
                  <a:pt x="3693" y="750"/>
                </a:lnTo>
                <a:lnTo>
                  <a:pt x="3936" y="810"/>
                </a:lnTo>
                <a:lnTo>
                  <a:pt x="4095" y="855"/>
                </a:lnTo>
                <a:lnTo>
                  <a:pt x="4281" y="909"/>
                </a:lnTo>
                <a:lnTo>
                  <a:pt x="4503" y="981"/>
                </a:lnTo>
                <a:lnTo>
                  <a:pt x="4704" y="1053"/>
                </a:lnTo>
                <a:lnTo>
                  <a:pt x="4911" y="1131"/>
                </a:lnTo>
                <a:lnTo>
                  <a:pt x="5073" y="1197"/>
                </a:lnTo>
                <a:lnTo>
                  <a:pt x="5256" y="1281"/>
                </a:lnTo>
                <a:lnTo>
                  <a:pt x="5475" y="1401"/>
                </a:lnTo>
                <a:lnTo>
                  <a:pt x="5628" y="1482"/>
                </a:lnTo>
                <a:lnTo>
                  <a:pt x="5759" y="1572"/>
                </a:lnTo>
                <a:lnTo>
                  <a:pt x="5759" y="633"/>
                </a:lnTo>
                <a:lnTo>
                  <a:pt x="5493" y="570"/>
                </a:lnTo>
                <a:lnTo>
                  <a:pt x="5214" y="501"/>
                </a:lnTo>
                <a:lnTo>
                  <a:pt x="4950" y="444"/>
                </a:lnTo>
                <a:lnTo>
                  <a:pt x="4701" y="396"/>
                </a:lnTo>
                <a:lnTo>
                  <a:pt x="4425" y="348"/>
                </a:lnTo>
                <a:lnTo>
                  <a:pt x="4110" y="294"/>
                </a:lnTo>
                <a:lnTo>
                  <a:pt x="3813" y="252"/>
                </a:lnTo>
                <a:lnTo>
                  <a:pt x="3549" y="213"/>
                </a:lnTo>
                <a:lnTo>
                  <a:pt x="3261" y="183"/>
                </a:lnTo>
                <a:lnTo>
                  <a:pt x="3015" y="153"/>
                </a:lnTo>
                <a:lnTo>
                  <a:pt x="2757" y="129"/>
                </a:lnTo>
                <a:lnTo>
                  <a:pt x="2520" y="105"/>
                </a:lnTo>
                <a:lnTo>
                  <a:pt x="2301" y="87"/>
                </a:lnTo>
                <a:lnTo>
                  <a:pt x="2013" y="66"/>
                </a:lnTo>
                <a:lnTo>
                  <a:pt x="1731" y="48"/>
                </a:lnTo>
                <a:lnTo>
                  <a:pt x="1524" y="39"/>
                </a:lnTo>
                <a:lnTo>
                  <a:pt x="1260" y="27"/>
                </a:lnTo>
                <a:lnTo>
                  <a:pt x="966" y="15"/>
                </a:lnTo>
                <a:lnTo>
                  <a:pt x="714" y="12"/>
                </a:lnTo>
                <a:lnTo>
                  <a:pt x="510" y="6"/>
                </a:lnTo>
                <a:lnTo>
                  <a:pt x="243" y="0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9" name="Freeform 7"/>
          <p:cNvSpPr>
            <a:spLocks/>
          </p:cNvSpPr>
          <p:nvPr/>
        </p:nvSpPr>
        <p:spPr bwMode="white">
          <a:xfrm>
            <a:off x="0" y="1793875"/>
            <a:ext cx="9144000" cy="1539875"/>
          </a:xfrm>
          <a:custGeom>
            <a:avLst/>
            <a:gdLst>
              <a:gd name="T0" fmla="*/ 0 w 5760"/>
              <a:gd name="T1" fmla="*/ 0 h 970"/>
              <a:gd name="T2" fmla="*/ 0 w 5760"/>
              <a:gd name="T3" fmla="*/ 339 h 970"/>
              <a:gd name="T4" fmla="*/ 318 w 5760"/>
              <a:gd name="T5" fmla="*/ 342 h 970"/>
              <a:gd name="T6" fmla="*/ 591 w 5760"/>
              <a:gd name="T7" fmla="*/ 348 h 970"/>
              <a:gd name="T8" fmla="*/ 846 w 5760"/>
              <a:gd name="T9" fmla="*/ 354 h 970"/>
              <a:gd name="T10" fmla="*/ 1074 w 5760"/>
              <a:gd name="T11" fmla="*/ 360 h 970"/>
              <a:gd name="T12" fmla="*/ 1314 w 5760"/>
              <a:gd name="T13" fmla="*/ 366 h 970"/>
              <a:gd name="T14" fmla="*/ 1599 w 5760"/>
              <a:gd name="T15" fmla="*/ 381 h 970"/>
              <a:gd name="T16" fmla="*/ 1911 w 5760"/>
              <a:gd name="T17" fmla="*/ 399 h 970"/>
              <a:gd name="T18" fmla="*/ 2241 w 5760"/>
              <a:gd name="T19" fmla="*/ 420 h 970"/>
              <a:gd name="T20" fmla="*/ 2619 w 5760"/>
              <a:gd name="T21" fmla="*/ 453 h 970"/>
              <a:gd name="T22" fmla="*/ 2889 w 5760"/>
              <a:gd name="T23" fmla="*/ 477 h 970"/>
              <a:gd name="T24" fmla="*/ 3177 w 5760"/>
              <a:gd name="T25" fmla="*/ 507 h 970"/>
              <a:gd name="T26" fmla="*/ 3498 w 5760"/>
              <a:gd name="T27" fmla="*/ 543 h 970"/>
              <a:gd name="T28" fmla="*/ 3813 w 5760"/>
              <a:gd name="T29" fmla="*/ 585 h 970"/>
              <a:gd name="T30" fmla="*/ 4044 w 5760"/>
              <a:gd name="T31" fmla="*/ 618 h 970"/>
              <a:gd name="T32" fmla="*/ 4365 w 5760"/>
              <a:gd name="T33" fmla="*/ 669 h 970"/>
              <a:gd name="T34" fmla="*/ 4683 w 5760"/>
              <a:gd name="T35" fmla="*/ 726 h 970"/>
              <a:gd name="T36" fmla="*/ 4980 w 5760"/>
              <a:gd name="T37" fmla="*/ 786 h 970"/>
              <a:gd name="T38" fmla="*/ 5268 w 5760"/>
              <a:gd name="T39" fmla="*/ 846 h 970"/>
              <a:gd name="T40" fmla="*/ 5646 w 5760"/>
              <a:gd name="T41" fmla="*/ 942 h 970"/>
              <a:gd name="T42" fmla="*/ 5759 w 5760"/>
              <a:gd name="T43" fmla="*/ 969 h 970"/>
              <a:gd name="T44" fmla="*/ 5759 w 5760"/>
              <a:gd name="T45" fmla="*/ 0 h 970"/>
              <a:gd name="T46" fmla="*/ 0 w 5760"/>
              <a:gd name="T47" fmla="*/ 0 h 9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5760" h="970">
                <a:moveTo>
                  <a:pt x="0" y="0"/>
                </a:moveTo>
                <a:lnTo>
                  <a:pt x="0" y="339"/>
                </a:lnTo>
                <a:lnTo>
                  <a:pt x="318" y="342"/>
                </a:lnTo>
                <a:lnTo>
                  <a:pt x="591" y="348"/>
                </a:lnTo>
                <a:lnTo>
                  <a:pt x="846" y="354"/>
                </a:lnTo>
                <a:lnTo>
                  <a:pt x="1074" y="360"/>
                </a:lnTo>
                <a:lnTo>
                  <a:pt x="1314" y="366"/>
                </a:lnTo>
                <a:lnTo>
                  <a:pt x="1599" y="381"/>
                </a:lnTo>
                <a:lnTo>
                  <a:pt x="1911" y="399"/>
                </a:lnTo>
                <a:lnTo>
                  <a:pt x="2241" y="420"/>
                </a:lnTo>
                <a:lnTo>
                  <a:pt x="2619" y="453"/>
                </a:lnTo>
                <a:lnTo>
                  <a:pt x="2889" y="477"/>
                </a:lnTo>
                <a:lnTo>
                  <a:pt x="3177" y="507"/>
                </a:lnTo>
                <a:lnTo>
                  <a:pt x="3498" y="543"/>
                </a:lnTo>
                <a:lnTo>
                  <a:pt x="3813" y="585"/>
                </a:lnTo>
                <a:lnTo>
                  <a:pt x="4044" y="618"/>
                </a:lnTo>
                <a:lnTo>
                  <a:pt x="4365" y="669"/>
                </a:lnTo>
                <a:lnTo>
                  <a:pt x="4683" y="726"/>
                </a:lnTo>
                <a:lnTo>
                  <a:pt x="4980" y="786"/>
                </a:lnTo>
                <a:lnTo>
                  <a:pt x="5268" y="846"/>
                </a:lnTo>
                <a:lnTo>
                  <a:pt x="5646" y="942"/>
                </a:lnTo>
                <a:lnTo>
                  <a:pt x="5759" y="969"/>
                </a:lnTo>
                <a:lnTo>
                  <a:pt x="5759" y="0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80" name="Freeform 8"/>
          <p:cNvSpPr>
            <a:spLocks/>
          </p:cNvSpPr>
          <p:nvPr/>
        </p:nvSpPr>
        <p:spPr bwMode="white">
          <a:xfrm>
            <a:off x="0" y="-20638"/>
            <a:ext cx="9144000" cy="1682751"/>
          </a:xfrm>
          <a:custGeom>
            <a:avLst/>
            <a:gdLst>
              <a:gd name="T0" fmla="*/ 0 w 5760"/>
              <a:gd name="T1" fmla="*/ 753 h 1060"/>
              <a:gd name="T2" fmla="*/ 0 w 5760"/>
              <a:gd name="T3" fmla="*/ 1059 h 1060"/>
              <a:gd name="T4" fmla="*/ 5759 w 5760"/>
              <a:gd name="T5" fmla="*/ 1059 h 1060"/>
              <a:gd name="T6" fmla="*/ 5759 w 5760"/>
              <a:gd name="T7" fmla="*/ 0 h 1060"/>
              <a:gd name="T8" fmla="*/ 5430 w 5760"/>
              <a:gd name="T9" fmla="*/ 0 h 1060"/>
              <a:gd name="T10" fmla="*/ 5298 w 5760"/>
              <a:gd name="T11" fmla="*/ 84 h 1060"/>
              <a:gd name="T12" fmla="*/ 5136 w 5760"/>
              <a:gd name="T13" fmla="*/ 159 h 1060"/>
              <a:gd name="T14" fmla="*/ 4968 w 5760"/>
              <a:gd name="T15" fmla="*/ 222 h 1060"/>
              <a:gd name="T16" fmla="*/ 4812 w 5760"/>
              <a:gd name="T17" fmla="*/ 267 h 1060"/>
              <a:gd name="T18" fmla="*/ 4626 w 5760"/>
              <a:gd name="T19" fmla="*/ 324 h 1060"/>
              <a:gd name="T20" fmla="*/ 4440 w 5760"/>
              <a:gd name="T21" fmla="*/ 366 h 1060"/>
              <a:gd name="T22" fmla="*/ 4230 w 5760"/>
              <a:gd name="T23" fmla="*/ 414 h 1060"/>
              <a:gd name="T24" fmla="*/ 3939 w 5760"/>
              <a:gd name="T25" fmla="*/ 468 h 1060"/>
              <a:gd name="T26" fmla="*/ 3711 w 5760"/>
              <a:gd name="T27" fmla="*/ 504 h 1060"/>
              <a:gd name="T28" fmla="*/ 3441 w 5760"/>
              <a:gd name="T29" fmla="*/ 543 h 1060"/>
              <a:gd name="T30" fmla="*/ 3189 w 5760"/>
              <a:gd name="T31" fmla="*/ 579 h 1060"/>
              <a:gd name="T32" fmla="*/ 2925 w 5760"/>
              <a:gd name="T33" fmla="*/ 606 h 1060"/>
              <a:gd name="T34" fmla="*/ 2679 w 5760"/>
              <a:gd name="T35" fmla="*/ 633 h 1060"/>
              <a:gd name="T36" fmla="*/ 2418 w 5760"/>
              <a:gd name="T37" fmla="*/ 654 h 1060"/>
              <a:gd name="T38" fmla="*/ 2142 w 5760"/>
              <a:gd name="T39" fmla="*/ 675 h 1060"/>
              <a:gd name="T40" fmla="*/ 1896 w 5760"/>
              <a:gd name="T41" fmla="*/ 693 h 1060"/>
              <a:gd name="T42" fmla="*/ 1647 w 5760"/>
              <a:gd name="T43" fmla="*/ 708 h 1060"/>
              <a:gd name="T44" fmla="*/ 1404 w 5760"/>
              <a:gd name="T45" fmla="*/ 720 h 1060"/>
              <a:gd name="T46" fmla="*/ 1170 w 5760"/>
              <a:gd name="T47" fmla="*/ 732 h 1060"/>
              <a:gd name="T48" fmla="*/ 906 w 5760"/>
              <a:gd name="T49" fmla="*/ 738 h 1060"/>
              <a:gd name="T50" fmla="*/ 534 w 5760"/>
              <a:gd name="T51" fmla="*/ 747 h 1060"/>
              <a:gd name="T52" fmla="*/ 201 w 5760"/>
              <a:gd name="T53" fmla="*/ 753 h 1060"/>
              <a:gd name="T54" fmla="*/ 0 w 5760"/>
              <a:gd name="T55" fmla="*/ 753 h 10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5760" h="1060">
                <a:moveTo>
                  <a:pt x="0" y="753"/>
                </a:moveTo>
                <a:lnTo>
                  <a:pt x="0" y="1059"/>
                </a:lnTo>
                <a:lnTo>
                  <a:pt x="5759" y="1059"/>
                </a:lnTo>
                <a:lnTo>
                  <a:pt x="5759" y="0"/>
                </a:lnTo>
                <a:lnTo>
                  <a:pt x="5430" y="0"/>
                </a:lnTo>
                <a:lnTo>
                  <a:pt x="5298" y="84"/>
                </a:lnTo>
                <a:lnTo>
                  <a:pt x="5136" y="159"/>
                </a:lnTo>
                <a:lnTo>
                  <a:pt x="4968" y="222"/>
                </a:lnTo>
                <a:lnTo>
                  <a:pt x="4812" y="267"/>
                </a:lnTo>
                <a:lnTo>
                  <a:pt x="4626" y="324"/>
                </a:lnTo>
                <a:lnTo>
                  <a:pt x="4440" y="366"/>
                </a:lnTo>
                <a:lnTo>
                  <a:pt x="4230" y="414"/>
                </a:lnTo>
                <a:lnTo>
                  <a:pt x="3939" y="468"/>
                </a:lnTo>
                <a:lnTo>
                  <a:pt x="3711" y="504"/>
                </a:lnTo>
                <a:lnTo>
                  <a:pt x="3441" y="543"/>
                </a:lnTo>
                <a:lnTo>
                  <a:pt x="3189" y="579"/>
                </a:lnTo>
                <a:lnTo>
                  <a:pt x="2925" y="606"/>
                </a:lnTo>
                <a:lnTo>
                  <a:pt x="2679" y="633"/>
                </a:lnTo>
                <a:lnTo>
                  <a:pt x="2418" y="654"/>
                </a:lnTo>
                <a:lnTo>
                  <a:pt x="2142" y="675"/>
                </a:lnTo>
                <a:lnTo>
                  <a:pt x="1896" y="693"/>
                </a:lnTo>
                <a:lnTo>
                  <a:pt x="1647" y="708"/>
                </a:lnTo>
                <a:lnTo>
                  <a:pt x="1404" y="720"/>
                </a:lnTo>
                <a:lnTo>
                  <a:pt x="1170" y="732"/>
                </a:lnTo>
                <a:lnTo>
                  <a:pt x="906" y="738"/>
                </a:lnTo>
                <a:lnTo>
                  <a:pt x="534" y="747"/>
                </a:lnTo>
                <a:lnTo>
                  <a:pt x="201" y="753"/>
                </a:lnTo>
                <a:lnTo>
                  <a:pt x="0" y="753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81" name="Freeform 9"/>
          <p:cNvSpPr>
            <a:spLocks/>
          </p:cNvSpPr>
          <p:nvPr/>
        </p:nvSpPr>
        <p:spPr bwMode="white">
          <a:xfrm>
            <a:off x="0" y="-20638"/>
            <a:ext cx="8388350" cy="1068388"/>
          </a:xfrm>
          <a:custGeom>
            <a:avLst/>
            <a:gdLst>
              <a:gd name="T0" fmla="*/ 0 w 5284"/>
              <a:gd name="T1" fmla="*/ 366 h 673"/>
              <a:gd name="T2" fmla="*/ 0 w 5284"/>
              <a:gd name="T3" fmla="*/ 672 h 673"/>
              <a:gd name="T4" fmla="*/ 303 w 5284"/>
              <a:gd name="T5" fmla="*/ 672 h 673"/>
              <a:gd name="T6" fmla="*/ 723 w 5284"/>
              <a:gd name="T7" fmla="*/ 663 h 673"/>
              <a:gd name="T8" fmla="*/ 1020 w 5284"/>
              <a:gd name="T9" fmla="*/ 654 h 673"/>
              <a:gd name="T10" fmla="*/ 1302 w 5284"/>
              <a:gd name="T11" fmla="*/ 642 h 673"/>
              <a:gd name="T12" fmla="*/ 1554 w 5284"/>
              <a:gd name="T13" fmla="*/ 630 h 673"/>
              <a:gd name="T14" fmla="*/ 1779 w 5284"/>
              <a:gd name="T15" fmla="*/ 615 h 673"/>
              <a:gd name="T16" fmla="*/ 1962 w 5284"/>
              <a:gd name="T17" fmla="*/ 606 h 673"/>
              <a:gd name="T18" fmla="*/ 2193 w 5284"/>
              <a:gd name="T19" fmla="*/ 588 h 673"/>
              <a:gd name="T20" fmla="*/ 2448 w 5284"/>
              <a:gd name="T21" fmla="*/ 570 h 673"/>
              <a:gd name="T22" fmla="*/ 2700 w 5284"/>
              <a:gd name="T23" fmla="*/ 546 h 673"/>
              <a:gd name="T24" fmla="*/ 2904 w 5284"/>
              <a:gd name="T25" fmla="*/ 528 h 673"/>
              <a:gd name="T26" fmla="*/ 3138 w 5284"/>
              <a:gd name="T27" fmla="*/ 498 h 673"/>
              <a:gd name="T28" fmla="*/ 3324 w 5284"/>
              <a:gd name="T29" fmla="*/ 474 h 673"/>
              <a:gd name="T30" fmla="*/ 3534 w 5284"/>
              <a:gd name="T31" fmla="*/ 447 h 673"/>
              <a:gd name="T32" fmla="*/ 3735 w 5284"/>
              <a:gd name="T33" fmla="*/ 420 h 673"/>
              <a:gd name="T34" fmla="*/ 3933 w 5284"/>
              <a:gd name="T35" fmla="*/ 384 h 673"/>
              <a:gd name="T36" fmla="*/ 4116 w 5284"/>
              <a:gd name="T37" fmla="*/ 351 h 673"/>
              <a:gd name="T38" fmla="*/ 4266 w 5284"/>
              <a:gd name="T39" fmla="*/ 318 h 673"/>
              <a:gd name="T40" fmla="*/ 4446 w 5284"/>
              <a:gd name="T41" fmla="*/ 279 h 673"/>
              <a:gd name="T42" fmla="*/ 4620 w 5284"/>
              <a:gd name="T43" fmla="*/ 237 h 673"/>
              <a:gd name="T44" fmla="*/ 4779 w 5284"/>
              <a:gd name="T45" fmla="*/ 192 h 673"/>
              <a:gd name="T46" fmla="*/ 4920 w 5284"/>
              <a:gd name="T47" fmla="*/ 147 h 673"/>
              <a:gd name="T48" fmla="*/ 5085 w 5284"/>
              <a:gd name="T49" fmla="*/ 90 h 673"/>
              <a:gd name="T50" fmla="*/ 5193 w 5284"/>
              <a:gd name="T51" fmla="*/ 42 h 673"/>
              <a:gd name="T52" fmla="*/ 5283 w 5284"/>
              <a:gd name="T53" fmla="*/ 0 h 673"/>
              <a:gd name="T54" fmla="*/ 3201 w 5284"/>
              <a:gd name="T55" fmla="*/ 0 h 673"/>
              <a:gd name="T56" fmla="*/ 2982 w 5284"/>
              <a:gd name="T57" fmla="*/ 57 h 673"/>
              <a:gd name="T58" fmla="*/ 2775 w 5284"/>
              <a:gd name="T59" fmla="*/ 108 h 673"/>
              <a:gd name="T60" fmla="*/ 2562 w 5284"/>
              <a:gd name="T61" fmla="*/ 150 h 673"/>
              <a:gd name="T62" fmla="*/ 2397 w 5284"/>
              <a:gd name="T63" fmla="*/ 183 h 673"/>
              <a:gd name="T64" fmla="*/ 2205 w 5284"/>
              <a:gd name="T65" fmla="*/ 213 h 673"/>
              <a:gd name="T66" fmla="*/ 2001 w 5284"/>
              <a:gd name="T67" fmla="*/ 243 h 673"/>
              <a:gd name="T68" fmla="*/ 1776 w 5284"/>
              <a:gd name="T69" fmla="*/ 273 h 673"/>
              <a:gd name="T70" fmla="*/ 1536 w 5284"/>
              <a:gd name="T71" fmla="*/ 297 h 673"/>
              <a:gd name="T72" fmla="*/ 1344 w 5284"/>
              <a:gd name="T73" fmla="*/ 312 h 673"/>
              <a:gd name="T74" fmla="*/ 1134 w 5284"/>
              <a:gd name="T75" fmla="*/ 330 h 673"/>
              <a:gd name="T76" fmla="*/ 921 w 5284"/>
              <a:gd name="T77" fmla="*/ 342 h 673"/>
              <a:gd name="T78" fmla="*/ 696 w 5284"/>
              <a:gd name="T79" fmla="*/ 354 h 673"/>
              <a:gd name="T80" fmla="*/ 501 w 5284"/>
              <a:gd name="T81" fmla="*/ 360 h 673"/>
              <a:gd name="T82" fmla="*/ 279 w 5284"/>
              <a:gd name="T83" fmla="*/ 366 h 673"/>
              <a:gd name="T84" fmla="*/ 99 w 5284"/>
              <a:gd name="T85" fmla="*/ 369 h 673"/>
              <a:gd name="T86" fmla="*/ 0 w 5284"/>
              <a:gd name="T87" fmla="*/ 366 h 6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5284" h="673">
                <a:moveTo>
                  <a:pt x="0" y="366"/>
                </a:moveTo>
                <a:lnTo>
                  <a:pt x="0" y="672"/>
                </a:lnTo>
                <a:lnTo>
                  <a:pt x="303" y="672"/>
                </a:lnTo>
                <a:lnTo>
                  <a:pt x="723" y="663"/>
                </a:lnTo>
                <a:lnTo>
                  <a:pt x="1020" y="654"/>
                </a:lnTo>
                <a:lnTo>
                  <a:pt x="1302" y="642"/>
                </a:lnTo>
                <a:lnTo>
                  <a:pt x="1554" y="630"/>
                </a:lnTo>
                <a:lnTo>
                  <a:pt x="1779" y="615"/>
                </a:lnTo>
                <a:lnTo>
                  <a:pt x="1962" y="606"/>
                </a:lnTo>
                <a:lnTo>
                  <a:pt x="2193" y="588"/>
                </a:lnTo>
                <a:lnTo>
                  <a:pt x="2448" y="570"/>
                </a:lnTo>
                <a:lnTo>
                  <a:pt x="2700" y="546"/>
                </a:lnTo>
                <a:lnTo>
                  <a:pt x="2904" y="528"/>
                </a:lnTo>
                <a:lnTo>
                  <a:pt x="3138" y="498"/>
                </a:lnTo>
                <a:lnTo>
                  <a:pt x="3324" y="474"/>
                </a:lnTo>
                <a:lnTo>
                  <a:pt x="3534" y="447"/>
                </a:lnTo>
                <a:lnTo>
                  <a:pt x="3735" y="420"/>
                </a:lnTo>
                <a:lnTo>
                  <a:pt x="3933" y="384"/>
                </a:lnTo>
                <a:lnTo>
                  <a:pt x="4116" y="351"/>
                </a:lnTo>
                <a:lnTo>
                  <a:pt x="4266" y="318"/>
                </a:lnTo>
                <a:lnTo>
                  <a:pt x="4446" y="279"/>
                </a:lnTo>
                <a:lnTo>
                  <a:pt x="4620" y="237"/>
                </a:lnTo>
                <a:lnTo>
                  <a:pt x="4779" y="192"/>
                </a:lnTo>
                <a:lnTo>
                  <a:pt x="4920" y="147"/>
                </a:lnTo>
                <a:lnTo>
                  <a:pt x="5085" y="90"/>
                </a:lnTo>
                <a:lnTo>
                  <a:pt x="5193" y="42"/>
                </a:lnTo>
                <a:lnTo>
                  <a:pt x="5283" y="0"/>
                </a:lnTo>
                <a:lnTo>
                  <a:pt x="3201" y="0"/>
                </a:lnTo>
                <a:lnTo>
                  <a:pt x="2982" y="57"/>
                </a:lnTo>
                <a:lnTo>
                  <a:pt x="2775" y="108"/>
                </a:lnTo>
                <a:lnTo>
                  <a:pt x="2562" y="150"/>
                </a:lnTo>
                <a:lnTo>
                  <a:pt x="2397" y="183"/>
                </a:lnTo>
                <a:lnTo>
                  <a:pt x="2205" y="213"/>
                </a:lnTo>
                <a:lnTo>
                  <a:pt x="2001" y="243"/>
                </a:lnTo>
                <a:lnTo>
                  <a:pt x="1776" y="273"/>
                </a:lnTo>
                <a:lnTo>
                  <a:pt x="1536" y="297"/>
                </a:lnTo>
                <a:lnTo>
                  <a:pt x="1344" y="312"/>
                </a:lnTo>
                <a:lnTo>
                  <a:pt x="1134" y="330"/>
                </a:lnTo>
                <a:lnTo>
                  <a:pt x="921" y="342"/>
                </a:lnTo>
                <a:lnTo>
                  <a:pt x="696" y="354"/>
                </a:lnTo>
                <a:lnTo>
                  <a:pt x="501" y="360"/>
                </a:lnTo>
                <a:lnTo>
                  <a:pt x="279" y="366"/>
                </a:lnTo>
                <a:lnTo>
                  <a:pt x="99" y="369"/>
                </a:lnTo>
                <a:lnTo>
                  <a:pt x="0" y="366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83" name="Rectangle 11"/>
          <p:cNvSpPr>
            <a:spLocks noGrp="1" noChangeArrowheads="1"/>
          </p:cNvSpPr>
          <p:nvPr>
            <p:ph type="ctrTitle"/>
          </p:nvPr>
        </p:nvSpPr>
        <p:spPr bwMode="auto">
          <a:xfrm>
            <a:off x="685800" y="2286000"/>
            <a:ext cx="77724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1371600" y="3886200"/>
            <a:ext cx="6400800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3085" name="Rectangle 1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3086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3087" name="Rectangle 1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fld id="{DF8DE578-1178-DB4D-8774-E8B8A62AC6E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wheel spokes="0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749275"/>
      </p:ext>
    </p:extLst>
  </p:cSld>
  <p:clrMapOvr>
    <a:masterClrMapping/>
  </p:clrMapOvr>
  <p:transition xmlns:p14="http://schemas.microsoft.com/office/powerpoint/2010/main">
    <p:wheel spokes="0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41566"/>
      </p:ext>
    </p:extLst>
  </p:cSld>
  <p:clrMapOvr>
    <a:masterClrMapping/>
  </p:clrMapOvr>
  <p:transition xmlns:p14="http://schemas.microsoft.com/office/powerpoint/2010/main">
    <p:wheel spokes="0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lIns="91429" tIns="45714" rIns="91429" bIns="45714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lIns="91429" tIns="45714" rIns="91429" bIns="45714"/>
          <a:lstStyle>
            <a:lvl1pPr marL="0" indent="0" algn="ctr">
              <a:buNone/>
              <a:defRPr/>
            </a:lvl1pPr>
            <a:lvl2pPr marL="457146" indent="0" algn="ctr">
              <a:buNone/>
              <a:defRPr/>
            </a:lvl2pPr>
            <a:lvl3pPr marL="914293" indent="0" algn="ctr">
              <a:buNone/>
              <a:defRPr/>
            </a:lvl3pPr>
            <a:lvl4pPr marL="1371440" indent="0" algn="ctr">
              <a:buNone/>
              <a:defRPr/>
            </a:lvl4pPr>
            <a:lvl5pPr marL="1828586" indent="0" algn="ctr">
              <a:buNone/>
              <a:defRPr/>
            </a:lvl5pPr>
            <a:lvl6pPr marL="2285733" indent="0" algn="ctr">
              <a:buNone/>
              <a:defRPr/>
            </a:lvl6pPr>
            <a:lvl7pPr marL="2742879" indent="0" algn="ctr">
              <a:buNone/>
              <a:defRPr/>
            </a:lvl7pPr>
            <a:lvl8pPr marL="3200026" indent="0" algn="ctr">
              <a:buNone/>
              <a:defRPr/>
            </a:lvl8pPr>
            <a:lvl9pPr marL="3657172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416088"/>
      </p:ext>
    </p:extLst>
  </p:cSld>
  <p:clrMapOvr>
    <a:masterClrMapping/>
  </p:clrMapOvr>
  <p:transition xmlns:p14="http://schemas.microsoft.com/office/powerpoint/2010/main" spd="slow">
    <p:wheel spokes="0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lIns="91429" tIns="45714" rIns="91429" bIns="45714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lIns="91429" tIns="45714" rIns="91429" bIns="45714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177588"/>
      </p:ext>
    </p:extLst>
  </p:cSld>
  <p:clrMapOvr>
    <a:masterClrMapping/>
  </p:clrMapOvr>
  <p:transition xmlns:p14="http://schemas.microsoft.com/office/powerpoint/2010/main" spd="slow">
    <p:wheel spokes="0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  <a:prstGeom prst="rect">
            <a:avLst/>
          </a:prstGeom>
        </p:spPr>
        <p:txBody>
          <a:bodyPr lIns="91429" tIns="45714" rIns="91429" bIns="45714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lIns="91429" tIns="45714" rIns="91429" bIns="45714" anchor="b"/>
          <a:lstStyle>
            <a:lvl1pPr marL="0" indent="0">
              <a:buNone/>
              <a:defRPr sz="2000"/>
            </a:lvl1pPr>
            <a:lvl2pPr marL="457146" indent="0">
              <a:buNone/>
              <a:defRPr sz="1800"/>
            </a:lvl2pPr>
            <a:lvl3pPr marL="914293" indent="0">
              <a:buNone/>
              <a:defRPr sz="1600"/>
            </a:lvl3pPr>
            <a:lvl4pPr marL="1371440" indent="0">
              <a:buNone/>
              <a:defRPr sz="1400"/>
            </a:lvl4pPr>
            <a:lvl5pPr marL="1828586" indent="0">
              <a:buNone/>
              <a:defRPr sz="1400"/>
            </a:lvl5pPr>
            <a:lvl6pPr marL="2285733" indent="0">
              <a:buNone/>
              <a:defRPr sz="1400"/>
            </a:lvl6pPr>
            <a:lvl7pPr marL="2742879" indent="0">
              <a:buNone/>
              <a:defRPr sz="1400"/>
            </a:lvl7pPr>
            <a:lvl8pPr marL="3200026" indent="0">
              <a:buNone/>
              <a:defRPr sz="1400"/>
            </a:lvl8pPr>
            <a:lvl9pPr marL="3657172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66743868"/>
      </p:ext>
    </p:extLst>
  </p:cSld>
  <p:clrMapOvr>
    <a:masterClrMapping/>
  </p:clrMapOvr>
  <p:transition xmlns:p14="http://schemas.microsoft.com/office/powerpoint/2010/main" spd="slow">
    <p:wheel spokes="0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lIns="91429" tIns="45714" rIns="91429" bIns="45714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  <a:prstGeom prst="rect">
            <a:avLst/>
          </a:prstGeom>
        </p:spPr>
        <p:txBody>
          <a:bodyPr lIns="91429" tIns="45714" rIns="91429" bIns="45714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  <a:prstGeom prst="rect">
            <a:avLst/>
          </a:prstGeom>
        </p:spPr>
        <p:txBody>
          <a:bodyPr lIns="91429" tIns="45714" rIns="91429" bIns="45714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579265"/>
      </p:ext>
    </p:extLst>
  </p:cSld>
  <p:clrMapOvr>
    <a:masterClrMapping/>
  </p:clrMapOvr>
  <p:transition xmlns:p14="http://schemas.microsoft.com/office/powerpoint/2010/main" spd="slow">
    <p:wheel spokes="0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lIns="91429" tIns="45714" rIns="91429" bIns="45714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  <a:prstGeom prst="rect">
            <a:avLst/>
          </a:prstGeom>
        </p:spPr>
        <p:txBody>
          <a:bodyPr lIns="91429" tIns="45714" rIns="91429" bIns="45714" anchor="b"/>
          <a:lstStyle>
            <a:lvl1pPr marL="0" indent="0">
              <a:buNone/>
              <a:defRPr sz="2400" b="1"/>
            </a:lvl1pPr>
            <a:lvl2pPr marL="457146" indent="0">
              <a:buNone/>
              <a:defRPr sz="2000" b="1"/>
            </a:lvl2pPr>
            <a:lvl3pPr marL="914293" indent="0">
              <a:buNone/>
              <a:defRPr sz="1800" b="1"/>
            </a:lvl3pPr>
            <a:lvl4pPr marL="1371440" indent="0">
              <a:buNone/>
              <a:defRPr sz="1600" b="1"/>
            </a:lvl4pPr>
            <a:lvl5pPr marL="1828586" indent="0">
              <a:buNone/>
              <a:defRPr sz="1600" b="1"/>
            </a:lvl5pPr>
            <a:lvl6pPr marL="2285733" indent="0">
              <a:buNone/>
              <a:defRPr sz="1600" b="1"/>
            </a:lvl6pPr>
            <a:lvl7pPr marL="2742879" indent="0">
              <a:buNone/>
              <a:defRPr sz="1600" b="1"/>
            </a:lvl7pPr>
            <a:lvl8pPr marL="3200026" indent="0">
              <a:buNone/>
              <a:defRPr sz="1600" b="1"/>
            </a:lvl8pPr>
            <a:lvl9pPr marL="3657172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  <a:prstGeom prst="rect">
            <a:avLst/>
          </a:prstGeom>
        </p:spPr>
        <p:txBody>
          <a:bodyPr lIns="91429" tIns="45714" rIns="91429" bIns="45714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  <a:prstGeom prst="rect">
            <a:avLst/>
          </a:prstGeom>
        </p:spPr>
        <p:txBody>
          <a:bodyPr lIns="91429" tIns="45714" rIns="91429" bIns="45714" anchor="b"/>
          <a:lstStyle>
            <a:lvl1pPr marL="0" indent="0">
              <a:buNone/>
              <a:defRPr sz="2400" b="1"/>
            </a:lvl1pPr>
            <a:lvl2pPr marL="457146" indent="0">
              <a:buNone/>
              <a:defRPr sz="2000" b="1"/>
            </a:lvl2pPr>
            <a:lvl3pPr marL="914293" indent="0">
              <a:buNone/>
              <a:defRPr sz="1800" b="1"/>
            </a:lvl3pPr>
            <a:lvl4pPr marL="1371440" indent="0">
              <a:buNone/>
              <a:defRPr sz="1600" b="1"/>
            </a:lvl4pPr>
            <a:lvl5pPr marL="1828586" indent="0">
              <a:buNone/>
              <a:defRPr sz="1600" b="1"/>
            </a:lvl5pPr>
            <a:lvl6pPr marL="2285733" indent="0">
              <a:buNone/>
              <a:defRPr sz="1600" b="1"/>
            </a:lvl6pPr>
            <a:lvl7pPr marL="2742879" indent="0">
              <a:buNone/>
              <a:defRPr sz="1600" b="1"/>
            </a:lvl7pPr>
            <a:lvl8pPr marL="3200026" indent="0">
              <a:buNone/>
              <a:defRPr sz="1600" b="1"/>
            </a:lvl8pPr>
            <a:lvl9pPr marL="3657172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  <a:prstGeom prst="rect">
            <a:avLst/>
          </a:prstGeom>
        </p:spPr>
        <p:txBody>
          <a:bodyPr lIns="91429" tIns="45714" rIns="91429" bIns="45714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966588"/>
      </p:ext>
    </p:extLst>
  </p:cSld>
  <p:clrMapOvr>
    <a:masterClrMapping/>
  </p:clrMapOvr>
  <p:transition xmlns:p14="http://schemas.microsoft.com/office/powerpoint/2010/main" spd="slow">
    <p:wheel spokes="0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lIns="91429" tIns="45714" rIns="91429" bIns="45714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583747"/>
      </p:ext>
    </p:extLst>
  </p:cSld>
  <p:clrMapOvr>
    <a:masterClrMapping/>
  </p:clrMapOvr>
  <p:transition xmlns:p14="http://schemas.microsoft.com/office/powerpoint/2010/main" spd="slow">
    <p:wheel spokes="0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9738503"/>
      </p:ext>
    </p:extLst>
  </p:cSld>
  <p:clrMapOvr>
    <a:masterClrMapping/>
  </p:clrMapOvr>
  <p:transition xmlns:p14="http://schemas.microsoft.com/office/powerpoint/2010/main" spd="slow">
    <p:wheel spokes="0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  <a:prstGeom prst="rect">
            <a:avLst/>
          </a:prstGeom>
        </p:spPr>
        <p:txBody>
          <a:bodyPr lIns="91429" tIns="45714" rIns="91429" bIns="45714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lIns="91429" tIns="45714" rIns="91429" bIns="45714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0"/>
            <a:ext cx="3008313" cy="4691063"/>
          </a:xfrm>
          <a:prstGeom prst="rect">
            <a:avLst/>
          </a:prstGeom>
        </p:spPr>
        <p:txBody>
          <a:bodyPr lIns="91429" tIns="45714" rIns="91429" bIns="45714"/>
          <a:lstStyle>
            <a:lvl1pPr marL="0" indent="0">
              <a:buNone/>
              <a:defRPr sz="1400"/>
            </a:lvl1pPr>
            <a:lvl2pPr marL="457146" indent="0">
              <a:buNone/>
              <a:defRPr sz="1200"/>
            </a:lvl2pPr>
            <a:lvl3pPr marL="914293" indent="0">
              <a:buNone/>
              <a:defRPr sz="1000"/>
            </a:lvl3pPr>
            <a:lvl4pPr marL="1371440" indent="0">
              <a:buNone/>
              <a:defRPr sz="900"/>
            </a:lvl4pPr>
            <a:lvl5pPr marL="1828586" indent="0">
              <a:buNone/>
              <a:defRPr sz="900"/>
            </a:lvl5pPr>
            <a:lvl6pPr marL="2285733" indent="0">
              <a:buNone/>
              <a:defRPr sz="900"/>
            </a:lvl6pPr>
            <a:lvl7pPr marL="2742879" indent="0">
              <a:buNone/>
              <a:defRPr sz="900"/>
            </a:lvl7pPr>
            <a:lvl8pPr marL="3200026" indent="0">
              <a:buNone/>
              <a:defRPr sz="900"/>
            </a:lvl8pPr>
            <a:lvl9pPr marL="3657172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15979973"/>
      </p:ext>
    </p:extLst>
  </p:cSld>
  <p:clrMapOvr>
    <a:masterClrMapping/>
  </p:clrMapOvr>
  <p:transition xmlns:p14="http://schemas.microsoft.com/office/powerpoint/2010/main" spd="slow">
    <p:wheel spokes="0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78547"/>
      </p:ext>
    </p:extLst>
  </p:cSld>
  <p:clrMapOvr>
    <a:masterClrMapping/>
  </p:clrMapOvr>
  <p:transition xmlns:p14="http://schemas.microsoft.com/office/powerpoint/2010/main">
    <p:wheel spokes="0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lIns="91429" tIns="45714" rIns="91429" bIns="45714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lIns="91429" tIns="45714" rIns="91429" bIns="45714"/>
          <a:lstStyle>
            <a:lvl1pPr marL="0" indent="0">
              <a:buNone/>
              <a:defRPr sz="3200"/>
            </a:lvl1pPr>
            <a:lvl2pPr marL="457146" indent="0">
              <a:buNone/>
              <a:defRPr sz="2800"/>
            </a:lvl2pPr>
            <a:lvl3pPr marL="914293" indent="0">
              <a:buNone/>
              <a:defRPr sz="2400"/>
            </a:lvl3pPr>
            <a:lvl4pPr marL="1371440" indent="0">
              <a:buNone/>
              <a:defRPr sz="2000"/>
            </a:lvl4pPr>
            <a:lvl5pPr marL="1828586" indent="0">
              <a:buNone/>
              <a:defRPr sz="2000"/>
            </a:lvl5pPr>
            <a:lvl6pPr marL="2285733" indent="0">
              <a:buNone/>
              <a:defRPr sz="2000"/>
            </a:lvl6pPr>
            <a:lvl7pPr marL="2742879" indent="0">
              <a:buNone/>
              <a:defRPr sz="2000"/>
            </a:lvl7pPr>
            <a:lvl8pPr marL="3200026" indent="0">
              <a:buNone/>
              <a:defRPr sz="2000"/>
            </a:lvl8pPr>
            <a:lvl9pPr marL="3657172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lIns="91429" tIns="45714" rIns="91429" bIns="45714"/>
          <a:lstStyle>
            <a:lvl1pPr marL="0" indent="0">
              <a:buNone/>
              <a:defRPr sz="1400"/>
            </a:lvl1pPr>
            <a:lvl2pPr marL="457146" indent="0">
              <a:buNone/>
              <a:defRPr sz="1200"/>
            </a:lvl2pPr>
            <a:lvl3pPr marL="914293" indent="0">
              <a:buNone/>
              <a:defRPr sz="1000"/>
            </a:lvl3pPr>
            <a:lvl4pPr marL="1371440" indent="0">
              <a:buNone/>
              <a:defRPr sz="900"/>
            </a:lvl4pPr>
            <a:lvl5pPr marL="1828586" indent="0">
              <a:buNone/>
              <a:defRPr sz="900"/>
            </a:lvl5pPr>
            <a:lvl6pPr marL="2285733" indent="0">
              <a:buNone/>
              <a:defRPr sz="900"/>
            </a:lvl6pPr>
            <a:lvl7pPr marL="2742879" indent="0">
              <a:buNone/>
              <a:defRPr sz="900"/>
            </a:lvl7pPr>
            <a:lvl8pPr marL="3200026" indent="0">
              <a:buNone/>
              <a:defRPr sz="900"/>
            </a:lvl8pPr>
            <a:lvl9pPr marL="3657172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24545727"/>
      </p:ext>
    </p:extLst>
  </p:cSld>
  <p:clrMapOvr>
    <a:masterClrMapping/>
  </p:clrMapOvr>
  <p:transition xmlns:p14="http://schemas.microsoft.com/office/powerpoint/2010/main" spd="slow">
    <p:wheel spokes="0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lIns="91429" tIns="45714" rIns="91429" bIns="45714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eaVert" lIns="91429" tIns="45714" rIns="91429" bIns="45714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035190"/>
      </p:ext>
    </p:extLst>
  </p:cSld>
  <p:clrMapOvr>
    <a:masterClrMapping/>
  </p:clrMapOvr>
  <p:transition xmlns:p14="http://schemas.microsoft.com/office/powerpoint/2010/main" spd="slow">
    <p:wheel spokes="0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 lIns="91429" tIns="45714" rIns="91429" bIns="45714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 lIns="91429" tIns="45714" rIns="91429" bIns="45714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80189"/>
      </p:ext>
    </p:extLst>
  </p:cSld>
  <p:clrMapOvr>
    <a:masterClrMapping/>
  </p:clrMapOvr>
  <p:transition xmlns:p14="http://schemas.microsoft.com/office/powerpoint/2010/main" spd="slow">
    <p:wheel spokes="0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83608D9-E17D-EF41-B855-0F776DCE40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47863"/>
      </p:ext>
    </p:extLst>
  </p:cSld>
  <p:clrMapOvr>
    <a:masterClrMapping/>
  </p:clrMapOvr>
  <p:transition xmlns:p14="http://schemas.microsoft.com/office/powerpoint/2010/main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92" indent="0">
              <a:buNone/>
              <a:defRPr sz="1800"/>
            </a:lvl2pPr>
            <a:lvl3pPr marL="914186" indent="0">
              <a:buNone/>
              <a:defRPr sz="1600"/>
            </a:lvl3pPr>
            <a:lvl4pPr marL="1371279" indent="0">
              <a:buNone/>
              <a:defRPr sz="1400"/>
            </a:lvl4pPr>
            <a:lvl5pPr marL="1828373" indent="0">
              <a:buNone/>
              <a:defRPr sz="1400"/>
            </a:lvl5pPr>
            <a:lvl6pPr marL="2285466" indent="0">
              <a:buNone/>
              <a:defRPr sz="1400"/>
            </a:lvl6pPr>
            <a:lvl7pPr marL="2742558" indent="0">
              <a:buNone/>
              <a:defRPr sz="1400"/>
            </a:lvl7pPr>
            <a:lvl8pPr marL="3199652" indent="0">
              <a:buNone/>
              <a:defRPr sz="1400"/>
            </a:lvl8pPr>
            <a:lvl9pPr marL="3656744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E16645-8042-E44F-8343-D9B42FFDC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575361"/>
      </p:ext>
    </p:extLst>
  </p:cSld>
  <p:clrMapOvr>
    <a:masterClrMapping/>
  </p:clrMapOvr>
  <p:transition xmlns:p14="http://schemas.microsoft.com/office/powerpoint/2010/main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1189A3A-0DC1-7C41-A456-8DF8558F2B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794637"/>
      </p:ext>
    </p:extLst>
  </p:cSld>
  <p:clrMapOvr>
    <a:masterClrMapping/>
  </p:clrMapOvr>
  <p:transition xmlns:p14="http://schemas.microsoft.com/office/powerpoint/2010/main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92" indent="0">
              <a:buNone/>
              <a:defRPr sz="2000" b="1"/>
            </a:lvl2pPr>
            <a:lvl3pPr marL="914186" indent="0">
              <a:buNone/>
              <a:defRPr sz="1800" b="1"/>
            </a:lvl3pPr>
            <a:lvl4pPr marL="1371279" indent="0">
              <a:buNone/>
              <a:defRPr sz="1600" b="1"/>
            </a:lvl4pPr>
            <a:lvl5pPr marL="1828373" indent="0">
              <a:buNone/>
              <a:defRPr sz="1600" b="1"/>
            </a:lvl5pPr>
            <a:lvl6pPr marL="2285466" indent="0">
              <a:buNone/>
              <a:defRPr sz="1600" b="1"/>
            </a:lvl6pPr>
            <a:lvl7pPr marL="2742558" indent="0">
              <a:buNone/>
              <a:defRPr sz="1600" b="1"/>
            </a:lvl7pPr>
            <a:lvl8pPr marL="3199652" indent="0">
              <a:buNone/>
              <a:defRPr sz="1600" b="1"/>
            </a:lvl8pPr>
            <a:lvl9pPr marL="365674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92" indent="0">
              <a:buNone/>
              <a:defRPr sz="2000" b="1"/>
            </a:lvl2pPr>
            <a:lvl3pPr marL="914186" indent="0">
              <a:buNone/>
              <a:defRPr sz="1800" b="1"/>
            </a:lvl3pPr>
            <a:lvl4pPr marL="1371279" indent="0">
              <a:buNone/>
              <a:defRPr sz="1600" b="1"/>
            </a:lvl4pPr>
            <a:lvl5pPr marL="1828373" indent="0">
              <a:buNone/>
              <a:defRPr sz="1600" b="1"/>
            </a:lvl5pPr>
            <a:lvl6pPr marL="2285466" indent="0">
              <a:buNone/>
              <a:defRPr sz="1600" b="1"/>
            </a:lvl6pPr>
            <a:lvl7pPr marL="2742558" indent="0">
              <a:buNone/>
              <a:defRPr sz="1600" b="1"/>
            </a:lvl7pPr>
            <a:lvl8pPr marL="3199652" indent="0">
              <a:buNone/>
              <a:defRPr sz="1600" b="1"/>
            </a:lvl8pPr>
            <a:lvl9pPr marL="365674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BEA7D18-D1E9-844D-9A76-98DC3D89FE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433169"/>
      </p:ext>
    </p:extLst>
  </p:cSld>
  <p:clrMapOvr>
    <a:masterClrMapping/>
  </p:clrMapOvr>
  <p:transition xmlns:p14="http://schemas.microsoft.com/office/powerpoint/2010/main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E524601-B81A-284C-8D49-5BB266B52D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417524"/>
      </p:ext>
    </p:extLst>
  </p:cSld>
  <p:clrMapOvr>
    <a:masterClrMapping/>
  </p:clrMapOvr>
  <p:transition xmlns:p14="http://schemas.microsoft.com/office/powerpoint/2010/main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B98C5F-39FA-514F-B41D-4A35F65A93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893863"/>
      </p:ext>
    </p:extLst>
  </p:cSld>
  <p:clrMapOvr>
    <a:masterClrMapping/>
  </p:clrMapOvr>
  <p:transition xmlns:p14="http://schemas.microsoft.com/office/powerpoint/2010/main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92" indent="0">
              <a:buNone/>
              <a:defRPr sz="1200"/>
            </a:lvl2pPr>
            <a:lvl3pPr marL="914186" indent="0">
              <a:buNone/>
              <a:defRPr sz="1000"/>
            </a:lvl3pPr>
            <a:lvl4pPr marL="1371279" indent="0">
              <a:buNone/>
              <a:defRPr sz="900"/>
            </a:lvl4pPr>
            <a:lvl5pPr marL="1828373" indent="0">
              <a:buNone/>
              <a:defRPr sz="900"/>
            </a:lvl5pPr>
            <a:lvl6pPr marL="2285466" indent="0">
              <a:buNone/>
              <a:defRPr sz="900"/>
            </a:lvl6pPr>
            <a:lvl7pPr marL="2742558" indent="0">
              <a:buNone/>
              <a:defRPr sz="900"/>
            </a:lvl7pPr>
            <a:lvl8pPr marL="3199652" indent="0">
              <a:buNone/>
              <a:defRPr sz="900"/>
            </a:lvl8pPr>
            <a:lvl9pPr marL="3656744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F9746B7-792A-3A44-ADFA-C933FA439A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853498"/>
      </p:ext>
    </p:extLst>
  </p:cSld>
  <p:clrMapOvr>
    <a:masterClrMapping/>
  </p:clrMapOvr>
  <p:transition xmlns:p14="http://schemas.microsoft.com/office/powerpoint/2010/main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26372612"/>
      </p:ext>
    </p:extLst>
  </p:cSld>
  <p:clrMapOvr>
    <a:masterClrMapping/>
  </p:clrMapOvr>
  <p:transition xmlns:p14="http://schemas.microsoft.com/office/powerpoint/2010/main">
    <p:wheel spokes="0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92" indent="0">
              <a:buNone/>
              <a:defRPr sz="2800"/>
            </a:lvl2pPr>
            <a:lvl3pPr marL="914186" indent="0">
              <a:buNone/>
              <a:defRPr sz="2400"/>
            </a:lvl3pPr>
            <a:lvl4pPr marL="1371279" indent="0">
              <a:buNone/>
              <a:defRPr sz="2000"/>
            </a:lvl4pPr>
            <a:lvl5pPr marL="1828373" indent="0">
              <a:buNone/>
              <a:defRPr sz="2000"/>
            </a:lvl5pPr>
            <a:lvl6pPr marL="2285466" indent="0">
              <a:buNone/>
              <a:defRPr sz="2000"/>
            </a:lvl6pPr>
            <a:lvl7pPr marL="2742558" indent="0">
              <a:buNone/>
              <a:defRPr sz="2000"/>
            </a:lvl7pPr>
            <a:lvl8pPr marL="3199652" indent="0">
              <a:buNone/>
              <a:defRPr sz="2000"/>
            </a:lvl8pPr>
            <a:lvl9pPr marL="3656744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92" indent="0">
              <a:buNone/>
              <a:defRPr sz="1200"/>
            </a:lvl2pPr>
            <a:lvl3pPr marL="914186" indent="0">
              <a:buNone/>
              <a:defRPr sz="1000"/>
            </a:lvl3pPr>
            <a:lvl4pPr marL="1371279" indent="0">
              <a:buNone/>
              <a:defRPr sz="900"/>
            </a:lvl4pPr>
            <a:lvl5pPr marL="1828373" indent="0">
              <a:buNone/>
              <a:defRPr sz="900"/>
            </a:lvl5pPr>
            <a:lvl6pPr marL="2285466" indent="0">
              <a:buNone/>
              <a:defRPr sz="900"/>
            </a:lvl6pPr>
            <a:lvl7pPr marL="2742558" indent="0">
              <a:buNone/>
              <a:defRPr sz="900"/>
            </a:lvl7pPr>
            <a:lvl8pPr marL="3199652" indent="0">
              <a:buNone/>
              <a:defRPr sz="900"/>
            </a:lvl8pPr>
            <a:lvl9pPr marL="3656744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D9DDC62-B8DE-0640-BF2B-4B0C5C7B44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857982"/>
      </p:ext>
    </p:extLst>
  </p:cSld>
  <p:clrMapOvr>
    <a:masterClrMapping/>
  </p:clrMapOvr>
  <p:transition xmlns:p14="http://schemas.microsoft.com/office/powerpoint/2010/main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79015C7-6C60-534C-878F-B7C81A2869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300187"/>
      </p:ext>
    </p:extLst>
  </p:cSld>
  <p:clrMapOvr>
    <a:masterClrMapping/>
  </p:clrMapOvr>
  <p:transition xmlns:p14="http://schemas.microsoft.com/office/powerpoint/2010/main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5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5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A78BBA1-D83C-D143-93CA-CEE604AAD6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070199"/>
      </p:ext>
    </p:extLst>
  </p:cSld>
  <p:clrMapOvr>
    <a:masterClrMapping/>
  </p:clrMapOvr>
  <p:transition xmlns:p14="http://schemas.microsoft.com/office/powerpoint/2010/main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092" indent="0" algn="ctr">
              <a:buNone/>
              <a:defRPr/>
            </a:lvl2pPr>
            <a:lvl3pPr marL="914186" indent="0" algn="ctr">
              <a:buNone/>
              <a:defRPr/>
            </a:lvl3pPr>
            <a:lvl4pPr marL="1371279" indent="0" algn="ctr">
              <a:buNone/>
              <a:defRPr/>
            </a:lvl4pPr>
            <a:lvl5pPr marL="1828373" indent="0" algn="ctr">
              <a:buNone/>
              <a:defRPr/>
            </a:lvl5pPr>
            <a:lvl6pPr marL="2285466" indent="0" algn="ctr">
              <a:buNone/>
              <a:defRPr/>
            </a:lvl6pPr>
            <a:lvl7pPr marL="2742558" indent="0" algn="ctr">
              <a:buNone/>
              <a:defRPr/>
            </a:lvl7pPr>
            <a:lvl8pPr marL="3199652" indent="0" algn="ctr">
              <a:buNone/>
              <a:defRPr/>
            </a:lvl8pPr>
            <a:lvl9pPr marL="3656744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C0D556E-1B47-E145-B343-9708077C20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544611"/>
      </p:ext>
    </p:extLst>
  </p:cSld>
  <p:clrMapOvr>
    <a:masterClrMapping/>
  </p:clrMapOvr>
  <p:transition xmlns:p14="http://schemas.microsoft.com/office/powerpoint/2010/main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860479"/>
      </p:ext>
    </p:extLst>
  </p:cSld>
  <p:clrMapOvr>
    <a:masterClrMapping/>
  </p:clrMapOvr>
  <p:transition xmlns:p14="http://schemas.microsoft.com/office/powerpoint/2010/main">
    <p:wheel spokes="0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68257"/>
      </p:ext>
    </p:extLst>
  </p:cSld>
  <p:clrMapOvr>
    <a:masterClrMapping/>
  </p:clrMapOvr>
  <p:transition xmlns:p14="http://schemas.microsoft.com/office/powerpoint/2010/main">
    <p:wheel spokes="0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98255"/>
      </p:ext>
    </p:extLst>
  </p:cSld>
  <p:clrMapOvr>
    <a:masterClrMapping/>
  </p:clrMapOvr>
  <p:transition xmlns:p14="http://schemas.microsoft.com/office/powerpoint/2010/main">
    <p:wheel spokes="0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7186513"/>
      </p:ext>
    </p:extLst>
  </p:cSld>
  <p:clrMapOvr>
    <a:masterClrMapping/>
  </p:clrMapOvr>
  <p:transition xmlns:p14="http://schemas.microsoft.com/office/powerpoint/2010/main">
    <p:wheel spokes="0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97136982"/>
      </p:ext>
    </p:extLst>
  </p:cSld>
  <p:clrMapOvr>
    <a:masterClrMapping/>
  </p:clrMapOvr>
  <p:transition xmlns:p14="http://schemas.microsoft.com/office/powerpoint/2010/main">
    <p:wheel spokes="0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99896134"/>
      </p:ext>
    </p:extLst>
  </p:cSld>
  <p:clrMapOvr>
    <a:masterClrMapping/>
  </p:clrMapOvr>
  <p:transition xmlns:p14="http://schemas.microsoft.com/office/powerpoint/2010/main">
    <p:wheel spokes="0"/>
  </p:transition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invGray">
      <p:bgPr>
        <a:gradFill rotWithShape="0">
          <a:gsLst>
            <a:gs pos="0">
              <a:srgbClr val="8C3D91"/>
            </a:gs>
            <a:gs pos="6000">
              <a:srgbClr val="7005D4"/>
            </a:gs>
            <a:gs pos="15000">
              <a:srgbClr val="181CC7"/>
            </a:gs>
            <a:gs pos="30001">
              <a:srgbClr val="0A128C"/>
            </a:gs>
            <a:gs pos="50000">
              <a:srgbClr val="000000"/>
            </a:gs>
            <a:gs pos="70000">
              <a:srgbClr val="0A128C"/>
            </a:gs>
            <a:gs pos="85000">
              <a:srgbClr val="181CC7"/>
            </a:gs>
            <a:gs pos="94000">
              <a:srgbClr val="7005D4"/>
            </a:gs>
            <a:gs pos="100000">
              <a:srgbClr val="8C3D9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" name="Text Box 20"/>
          <p:cNvSpPr txBox="1">
            <a:spLocks noChangeArrowheads="1"/>
          </p:cNvSpPr>
          <p:nvPr userDrawn="1"/>
        </p:nvSpPr>
        <p:spPr bwMode="auto">
          <a:xfrm>
            <a:off x="450850" y="6537325"/>
            <a:ext cx="973138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900" b="1">
                <a:solidFill>
                  <a:srgbClr val="FFFFFF"/>
                </a:solidFill>
                <a:latin typeface="Arial" charset="0"/>
              </a:rPr>
              <a:t>© </a:t>
            </a:r>
            <a:r>
              <a:rPr lang="en-US" sz="1000" b="1">
                <a:solidFill>
                  <a:srgbClr val="FFFFFF"/>
                </a:solidFill>
                <a:latin typeface="Arial" charset="0"/>
              </a:rPr>
              <a:t>2004</a:t>
            </a:r>
            <a:r>
              <a:rPr lang="en-US" sz="900" b="1">
                <a:solidFill>
                  <a:srgbClr val="FFFFFF"/>
                </a:solidFill>
                <a:latin typeface="Arial" charset="0"/>
              </a:rPr>
              <a:t> TBBMI</a:t>
            </a:r>
          </a:p>
        </p:txBody>
      </p:sp>
      <p:sp>
        <p:nvSpPr>
          <p:cNvPr id="2077" name="Rectangle 29"/>
          <p:cNvSpPr>
            <a:spLocks noChangeArrowheads="1"/>
          </p:cNvSpPr>
          <p:nvPr userDrawn="1"/>
        </p:nvSpPr>
        <p:spPr bwMode="auto">
          <a:xfrm>
            <a:off x="7570788" y="6515100"/>
            <a:ext cx="731837" cy="26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8.0.05a.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ransition xmlns:p14="http://schemas.microsoft.com/office/powerpoint/2010/main">
    <p:wheel spokes="0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5E"/>
            </a:gs>
            <a:gs pos="50000">
              <a:srgbClr val="0000CC"/>
            </a:gs>
            <a:gs pos="100000">
              <a:srgbClr val="00005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33488" y="1152525"/>
            <a:ext cx="6565900" cy="4611688"/>
          </a:xfrm>
          <a:prstGeom prst="rect">
            <a:avLst/>
          </a:prstGeom>
          <a:noFill/>
          <a:effectLst>
            <a:outerShdw dist="81320" dir="2319588" algn="ctr" rotWithShape="0">
              <a:schemeClr val="tx1"/>
            </a:outerShdw>
          </a:effectLst>
        </p:spPr>
      </p:pic>
      <p:sp>
        <p:nvSpPr>
          <p:cNvPr id="1052" name="Rectangle 28"/>
          <p:cNvSpPr>
            <a:spLocks noChangeArrowheads="1"/>
          </p:cNvSpPr>
          <p:nvPr/>
        </p:nvSpPr>
        <p:spPr bwMode="auto">
          <a:xfrm>
            <a:off x="1216025" y="3070225"/>
            <a:ext cx="268288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29" tIns="45714" rIns="91429" bIns="45714" anchor="ctr"/>
          <a:lstStyle/>
          <a:p>
            <a:pPr>
              <a:spcBef>
                <a:spcPct val="50000"/>
              </a:spcBef>
              <a:defRPr/>
            </a:pPr>
            <a:endParaRPr lang="en-US" sz="1800" b="1">
              <a:solidFill>
                <a:srgbClr val="FFFF00"/>
              </a:solidFill>
              <a:latin typeface="Wwin_Burmese1" pitchFamily="2" charset="0"/>
            </a:endParaRPr>
          </a:p>
        </p:txBody>
      </p:sp>
      <p:grpSp>
        <p:nvGrpSpPr>
          <p:cNvPr id="2" name="Group 149"/>
          <p:cNvGrpSpPr>
            <a:grpSpLocks/>
          </p:cNvGrpSpPr>
          <p:nvPr userDrawn="1"/>
        </p:nvGrpSpPr>
        <p:grpSpPr bwMode="auto">
          <a:xfrm>
            <a:off x="122239" y="4935538"/>
            <a:ext cx="1606550" cy="296862"/>
            <a:chOff x="77" y="3109"/>
            <a:chExt cx="1012" cy="187"/>
          </a:xfrm>
        </p:grpSpPr>
        <p:sp>
          <p:nvSpPr>
            <p:cNvPr id="1053" name="Oval 29"/>
            <p:cNvSpPr>
              <a:spLocks noChangeArrowheads="1"/>
            </p:cNvSpPr>
            <p:nvPr/>
          </p:nvSpPr>
          <p:spPr bwMode="auto">
            <a:xfrm>
              <a:off x="77" y="3113"/>
              <a:ext cx="54" cy="179"/>
            </a:xfrm>
            <a:prstGeom prst="ellipse">
              <a:avLst/>
            </a:prstGeom>
            <a:gradFill rotWithShape="0">
              <a:gsLst>
                <a:gs pos="0">
                  <a:srgbClr val="618FFD">
                    <a:gamma/>
                    <a:shade val="29804"/>
                    <a:invGamma/>
                  </a:srgbClr>
                </a:gs>
                <a:gs pos="50000">
                  <a:srgbClr val="618FFD"/>
                </a:gs>
                <a:gs pos="100000">
                  <a:srgbClr val="618FFD">
                    <a:gamma/>
                    <a:shade val="29804"/>
                    <a:invGamma/>
                  </a:srgbClr>
                </a:gs>
              </a:gsLst>
              <a:lin ang="54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 b="1">
                <a:solidFill>
                  <a:srgbClr val="FFFF00"/>
                </a:solidFill>
                <a:latin typeface="Wwin_Burmese1" pitchFamily="2" charset="0"/>
              </a:endParaRPr>
            </a:p>
          </p:txBody>
        </p:sp>
        <p:sp>
          <p:nvSpPr>
            <p:cNvPr id="1054" name="Oval 30"/>
            <p:cNvSpPr>
              <a:spLocks noChangeArrowheads="1"/>
            </p:cNvSpPr>
            <p:nvPr/>
          </p:nvSpPr>
          <p:spPr bwMode="auto">
            <a:xfrm>
              <a:off x="386" y="3113"/>
              <a:ext cx="54" cy="179"/>
            </a:xfrm>
            <a:prstGeom prst="ellipse">
              <a:avLst/>
            </a:prstGeom>
            <a:gradFill rotWithShape="0">
              <a:gsLst>
                <a:gs pos="0">
                  <a:srgbClr val="618FFD">
                    <a:gamma/>
                    <a:shade val="29804"/>
                    <a:invGamma/>
                  </a:srgbClr>
                </a:gs>
                <a:gs pos="50000">
                  <a:srgbClr val="618FFD"/>
                </a:gs>
                <a:gs pos="100000">
                  <a:srgbClr val="618FFD">
                    <a:gamma/>
                    <a:shade val="29804"/>
                    <a:invGamma/>
                  </a:srgbClr>
                </a:gs>
              </a:gsLst>
              <a:lin ang="5400000" scaled="1"/>
            </a:gradFill>
            <a:ln w="12700">
              <a:solidFill>
                <a:schemeClr val="tx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 b="1">
                <a:solidFill>
                  <a:srgbClr val="FFFF00"/>
                </a:solidFill>
                <a:latin typeface="Wwin_Burmese1" pitchFamily="2" charset="0"/>
              </a:endParaRPr>
            </a:p>
          </p:txBody>
        </p:sp>
        <p:sp>
          <p:nvSpPr>
            <p:cNvPr id="1055" name="Oval 31"/>
            <p:cNvSpPr>
              <a:spLocks noChangeArrowheads="1"/>
            </p:cNvSpPr>
            <p:nvPr/>
          </p:nvSpPr>
          <p:spPr bwMode="auto">
            <a:xfrm>
              <a:off x="647" y="3136"/>
              <a:ext cx="33" cy="133"/>
            </a:xfrm>
            <a:prstGeom prst="ellipse">
              <a:avLst/>
            </a:prstGeom>
            <a:gradFill rotWithShape="0">
              <a:gsLst>
                <a:gs pos="0">
                  <a:srgbClr val="618FFD">
                    <a:gamma/>
                    <a:shade val="29804"/>
                    <a:invGamma/>
                  </a:srgbClr>
                </a:gs>
                <a:gs pos="50000">
                  <a:srgbClr val="618FFD"/>
                </a:gs>
                <a:gs pos="100000">
                  <a:srgbClr val="618FFD">
                    <a:gamma/>
                    <a:shade val="29804"/>
                    <a:invGamma/>
                  </a:srgbClr>
                </a:gs>
              </a:gsLst>
              <a:lin ang="54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 b="1">
                <a:solidFill>
                  <a:srgbClr val="FFFF00"/>
                </a:solidFill>
                <a:latin typeface="Wwin_Burmese1" pitchFamily="2" charset="0"/>
              </a:endParaRPr>
            </a:p>
          </p:txBody>
        </p:sp>
        <p:sp>
          <p:nvSpPr>
            <p:cNvPr id="1056" name="Oval 32"/>
            <p:cNvSpPr>
              <a:spLocks noChangeArrowheads="1"/>
            </p:cNvSpPr>
            <p:nvPr/>
          </p:nvSpPr>
          <p:spPr bwMode="auto">
            <a:xfrm>
              <a:off x="903" y="3183"/>
              <a:ext cx="12" cy="39"/>
            </a:xfrm>
            <a:prstGeom prst="ellipse">
              <a:avLst/>
            </a:prstGeom>
            <a:gradFill rotWithShape="0">
              <a:gsLst>
                <a:gs pos="0">
                  <a:srgbClr val="618FFD">
                    <a:gamma/>
                    <a:shade val="29804"/>
                    <a:invGamma/>
                  </a:srgbClr>
                </a:gs>
                <a:gs pos="50000">
                  <a:srgbClr val="618FFD"/>
                </a:gs>
                <a:gs pos="100000">
                  <a:srgbClr val="618FFD">
                    <a:gamma/>
                    <a:shade val="29804"/>
                    <a:invGamma/>
                  </a:srgbClr>
                </a:gs>
              </a:gsLst>
              <a:lin ang="54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 b="1">
                <a:solidFill>
                  <a:srgbClr val="FFFF00"/>
                </a:solidFill>
                <a:latin typeface="Wwin_Burmese1" pitchFamily="2" charset="0"/>
              </a:endParaRPr>
            </a:p>
          </p:txBody>
        </p:sp>
        <p:sp>
          <p:nvSpPr>
            <p:cNvPr id="1057" name="Line 33"/>
            <p:cNvSpPr>
              <a:spLocks noChangeShapeType="1"/>
            </p:cNvSpPr>
            <p:nvPr/>
          </p:nvSpPr>
          <p:spPr bwMode="auto">
            <a:xfrm>
              <a:off x="111" y="3109"/>
              <a:ext cx="301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 b="1">
                <a:solidFill>
                  <a:srgbClr val="FFFF00"/>
                </a:solidFill>
                <a:latin typeface="Wwin_Burmese1" pitchFamily="2" charset="0"/>
              </a:endParaRPr>
            </a:p>
          </p:txBody>
        </p:sp>
        <p:sp>
          <p:nvSpPr>
            <p:cNvPr id="1058" name="Line 34"/>
            <p:cNvSpPr>
              <a:spLocks noChangeShapeType="1"/>
            </p:cNvSpPr>
            <p:nvPr/>
          </p:nvSpPr>
          <p:spPr bwMode="auto">
            <a:xfrm>
              <a:off x="106" y="3296"/>
              <a:ext cx="30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 b="1">
                <a:solidFill>
                  <a:srgbClr val="FFFF00"/>
                </a:solidFill>
                <a:latin typeface="Wwin_Burmese1" pitchFamily="2" charset="0"/>
              </a:endParaRPr>
            </a:p>
          </p:txBody>
        </p:sp>
        <p:sp>
          <p:nvSpPr>
            <p:cNvPr id="1059" name="Line 35"/>
            <p:cNvSpPr>
              <a:spLocks noChangeShapeType="1"/>
            </p:cNvSpPr>
            <p:nvPr/>
          </p:nvSpPr>
          <p:spPr bwMode="auto">
            <a:xfrm flipH="1">
              <a:off x="431" y="3132"/>
              <a:ext cx="227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 b="1">
                <a:solidFill>
                  <a:srgbClr val="FFFF00"/>
                </a:solidFill>
                <a:latin typeface="Wwin_Burmese1" pitchFamily="2" charset="0"/>
              </a:endParaRPr>
            </a:p>
          </p:txBody>
        </p:sp>
        <p:sp>
          <p:nvSpPr>
            <p:cNvPr id="1060" name="Line 36"/>
            <p:cNvSpPr>
              <a:spLocks noChangeShapeType="1"/>
            </p:cNvSpPr>
            <p:nvPr/>
          </p:nvSpPr>
          <p:spPr bwMode="auto">
            <a:xfrm flipH="1">
              <a:off x="431" y="3273"/>
              <a:ext cx="227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 b="1">
                <a:solidFill>
                  <a:srgbClr val="FFFF00"/>
                </a:solidFill>
                <a:latin typeface="Wwin_Burmese1" pitchFamily="2" charset="0"/>
              </a:endParaRPr>
            </a:p>
          </p:txBody>
        </p:sp>
        <p:sp>
          <p:nvSpPr>
            <p:cNvPr id="1061" name="Line 37"/>
            <p:cNvSpPr>
              <a:spLocks noChangeShapeType="1"/>
            </p:cNvSpPr>
            <p:nvPr/>
          </p:nvSpPr>
          <p:spPr bwMode="auto">
            <a:xfrm flipH="1">
              <a:off x="684" y="3179"/>
              <a:ext cx="227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 b="1">
                <a:solidFill>
                  <a:srgbClr val="FFFF00"/>
                </a:solidFill>
                <a:latin typeface="Wwin_Burmese1" pitchFamily="2" charset="0"/>
              </a:endParaRPr>
            </a:p>
          </p:txBody>
        </p:sp>
        <p:sp>
          <p:nvSpPr>
            <p:cNvPr id="1062" name="Line 38"/>
            <p:cNvSpPr>
              <a:spLocks noChangeShapeType="1"/>
            </p:cNvSpPr>
            <p:nvPr/>
          </p:nvSpPr>
          <p:spPr bwMode="auto">
            <a:xfrm flipH="1">
              <a:off x="684" y="3226"/>
              <a:ext cx="227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 b="1">
                <a:solidFill>
                  <a:srgbClr val="FFFF00"/>
                </a:solidFill>
                <a:latin typeface="Wwin_Burmese1" pitchFamily="2" charset="0"/>
              </a:endParaRPr>
            </a:p>
          </p:txBody>
        </p:sp>
        <p:sp>
          <p:nvSpPr>
            <p:cNvPr id="1063" name="Rectangle 39"/>
            <p:cNvSpPr>
              <a:spLocks noChangeArrowheads="1"/>
            </p:cNvSpPr>
            <p:nvPr/>
          </p:nvSpPr>
          <p:spPr bwMode="auto">
            <a:xfrm>
              <a:off x="111" y="3111"/>
              <a:ext cx="300" cy="183"/>
            </a:xfrm>
            <a:prstGeom prst="rect">
              <a:avLst/>
            </a:prstGeom>
            <a:gradFill rotWithShape="0">
              <a:gsLst>
                <a:gs pos="0">
                  <a:srgbClr val="618FFD">
                    <a:gamma/>
                    <a:shade val="29804"/>
                    <a:invGamma/>
                  </a:srgbClr>
                </a:gs>
                <a:gs pos="50000">
                  <a:srgbClr val="618FFD"/>
                </a:gs>
                <a:gs pos="100000">
                  <a:srgbClr val="618FFD">
                    <a:gamma/>
                    <a:shade val="29804"/>
                    <a:invGamma/>
                  </a:srgbClr>
                </a:gs>
              </a:gsLst>
              <a:lin ang="5400000" scaled="1"/>
            </a:gra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 b="1">
                <a:solidFill>
                  <a:srgbClr val="FFFF00"/>
                </a:solidFill>
                <a:latin typeface="Wwin_Burmese1" pitchFamily="2" charset="0"/>
              </a:endParaRPr>
            </a:p>
          </p:txBody>
        </p:sp>
        <p:sp>
          <p:nvSpPr>
            <p:cNvPr id="1064" name="Rectangle 40"/>
            <p:cNvSpPr>
              <a:spLocks noChangeArrowheads="1"/>
            </p:cNvSpPr>
            <p:nvPr/>
          </p:nvSpPr>
          <p:spPr bwMode="auto">
            <a:xfrm>
              <a:off x="437" y="3134"/>
              <a:ext cx="229" cy="135"/>
            </a:xfrm>
            <a:prstGeom prst="rect">
              <a:avLst/>
            </a:prstGeom>
            <a:gradFill rotWithShape="0">
              <a:gsLst>
                <a:gs pos="0">
                  <a:srgbClr val="618FFD">
                    <a:gamma/>
                    <a:shade val="29804"/>
                    <a:invGamma/>
                  </a:srgbClr>
                </a:gs>
                <a:gs pos="50000">
                  <a:srgbClr val="618FFD"/>
                </a:gs>
                <a:gs pos="100000">
                  <a:srgbClr val="618FFD">
                    <a:gamma/>
                    <a:shade val="29804"/>
                    <a:invGamma/>
                  </a:srgbClr>
                </a:gs>
              </a:gsLst>
              <a:lin ang="5400000" scaled="1"/>
            </a:gra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 b="1">
                <a:solidFill>
                  <a:srgbClr val="FFFF00"/>
                </a:solidFill>
                <a:latin typeface="Wwin_Burmese1" pitchFamily="2" charset="0"/>
              </a:endParaRPr>
            </a:p>
          </p:txBody>
        </p:sp>
        <p:sp>
          <p:nvSpPr>
            <p:cNvPr id="1065" name="Rectangle 41"/>
            <p:cNvSpPr>
              <a:spLocks noChangeArrowheads="1"/>
            </p:cNvSpPr>
            <p:nvPr/>
          </p:nvSpPr>
          <p:spPr bwMode="auto">
            <a:xfrm>
              <a:off x="684" y="3177"/>
              <a:ext cx="222" cy="49"/>
            </a:xfrm>
            <a:prstGeom prst="rect">
              <a:avLst/>
            </a:prstGeom>
            <a:gradFill rotWithShape="0">
              <a:gsLst>
                <a:gs pos="0">
                  <a:srgbClr val="618FFD">
                    <a:gamma/>
                    <a:shade val="29804"/>
                    <a:invGamma/>
                  </a:srgbClr>
                </a:gs>
                <a:gs pos="50000">
                  <a:srgbClr val="618FFD"/>
                </a:gs>
                <a:gs pos="100000">
                  <a:srgbClr val="618FFD">
                    <a:gamma/>
                    <a:shade val="29804"/>
                    <a:invGamma/>
                  </a:srgbClr>
                </a:gs>
              </a:gsLst>
              <a:lin ang="5400000" scaled="1"/>
            </a:gra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 b="1">
                <a:solidFill>
                  <a:srgbClr val="FFFF00"/>
                </a:solidFill>
                <a:latin typeface="Wwin_Burmese1" pitchFamily="2" charset="0"/>
              </a:endParaRPr>
            </a:p>
          </p:txBody>
        </p:sp>
        <p:sp>
          <p:nvSpPr>
            <p:cNvPr id="1066" name="Oval 42"/>
            <p:cNvSpPr>
              <a:spLocks noChangeArrowheads="1"/>
            </p:cNvSpPr>
            <p:nvPr/>
          </p:nvSpPr>
          <p:spPr bwMode="auto">
            <a:xfrm>
              <a:off x="84" y="3127"/>
              <a:ext cx="35" cy="151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 b="1">
                <a:solidFill>
                  <a:srgbClr val="FFFF00"/>
                </a:solidFill>
                <a:latin typeface="Wwin_Burmese1" pitchFamily="2" charset="0"/>
              </a:endParaRPr>
            </a:p>
          </p:txBody>
        </p:sp>
        <p:sp>
          <p:nvSpPr>
            <p:cNvPr id="1067" name="Arc 43"/>
            <p:cNvSpPr>
              <a:spLocks/>
            </p:cNvSpPr>
            <p:nvPr/>
          </p:nvSpPr>
          <p:spPr bwMode="auto">
            <a:xfrm rot="11100000">
              <a:off x="972" y="3128"/>
              <a:ext cx="117" cy="72"/>
            </a:xfrm>
            <a:custGeom>
              <a:avLst/>
              <a:gdLst>
                <a:gd name="G0" fmla="+- 185 0 0"/>
                <a:gd name="G1" fmla="+- 21600 0 0"/>
                <a:gd name="G2" fmla="+- 21600 0 0"/>
                <a:gd name="T0" fmla="*/ 0 w 21785"/>
                <a:gd name="T1" fmla="*/ 1 h 21600"/>
                <a:gd name="T2" fmla="*/ 21785 w 21785"/>
                <a:gd name="T3" fmla="*/ 21600 h 21600"/>
                <a:gd name="T4" fmla="*/ 185 w 21785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785" h="21600" fill="none" extrusionOk="0">
                  <a:moveTo>
                    <a:pt x="-1" y="0"/>
                  </a:moveTo>
                  <a:cubicBezTo>
                    <a:pt x="61" y="0"/>
                    <a:pt x="123" y="-1"/>
                    <a:pt x="185" y="0"/>
                  </a:cubicBezTo>
                  <a:cubicBezTo>
                    <a:pt x="12114" y="0"/>
                    <a:pt x="21785" y="9670"/>
                    <a:pt x="21785" y="21600"/>
                  </a:cubicBezTo>
                </a:path>
                <a:path w="21785" h="21600" stroke="0" extrusionOk="0">
                  <a:moveTo>
                    <a:pt x="-1" y="0"/>
                  </a:moveTo>
                  <a:cubicBezTo>
                    <a:pt x="61" y="0"/>
                    <a:pt x="123" y="-1"/>
                    <a:pt x="185" y="0"/>
                  </a:cubicBezTo>
                  <a:cubicBezTo>
                    <a:pt x="12114" y="0"/>
                    <a:pt x="21785" y="9670"/>
                    <a:pt x="21785" y="21600"/>
                  </a:cubicBezTo>
                  <a:lnTo>
                    <a:pt x="185" y="21600"/>
                  </a:lnTo>
                  <a:close/>
                </a:path>
              </a:pathLst>
            </a:custGeom>
            <a:noFill/>
            <a:ln w="12700" cap="rnd">
              <a:solidFill>
                <a:schemeClr val="accent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 b="1">
                <a:solidFill>
                  <a:srgbClr val="FFFF00"/>
                </a:solidFill>
                <a:latin typeface="Wwin_Burmese1" pitchFamily="2" charset="0"/>
              </a:endParaRPr>
            </a:p>
          </p:txBody>
        </p:sp>
        <p:sp>
          <p:nvSpPr>
            <p:cNvPr id="1068" name="Arc 44"/>
            <p:cNvSpPr>
              <a:spLocks/>
            </p:cNvSpPr>
            <p:nvPr/>
          </p:nvSpPr>
          <p:spPr bwMode="auto">
            <a:xfrm rot="21180000">
              <a:off x="961" y="3222"/>
              <a:ext cx="120" cy="62"/>
            </a:xfrm>
            <a:custGeom>
              <a:avLst/>
              <a:gdLst>
                <a:gd name="G0" fmla="+- 21597 0 0"/>
                <a:gd name="G1" fmla="+- 21599 0 0"/>
                <a:gd name="G2" fmla="+- 21600 0 0"/>
                <a:gd name="T0" fmla="*/ 0 w 21597"/>
                <a:gd name="T1" fmla="*/ 21254 h 21599"/>
                <a:gd name="T2" fmla="*/ 21419 w 21597"/>
                <a:gd name="T3" fmla="*/ 0 h 21599"/>
                <a:gd name="T4" fmla="*/ 21597 w 21597"/>
                <a:gd name="T5" fmla="*/ 21599 h 21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597" h="21599" fill="none" extrusionOk="0">
                  <a:moveTo>
                    <a:pt x="-1" y="21253"/>
                  </a:moveTo>
                  <a:cubicBezTo>
                    <a:pt x="187" y="9529"/>
                    <a:pt x="9693" y="96"/>
                    <a:pt x="21418" y="-1"/>
                  </a:cubicBezTo>
                </a:path>
                <a:path w="21597" h="21599" stroke="0" extrusionOk="0">
                  <a:moveTo>
                    <a:pt x="-1" y="21253"/>
                  </a:moveTo>
                  <a:cubicBezTo>
                    <a:pt x="187" y="9529"/>
                    <a:pt x="9693" y="96"/>
                    <a:pt x="21418" y="-1"/>
                  </a:cubicBezTo>
                  <a:lnTo>
                    <a:pt x="21597" y="21599"/>
                  </a:lnTo>
                  <a:close/>
                </a:path>
              </a:pathLst>
            </a:custGeom>
            <a:noFill/>
            <a:ln w="12700" cap="rnd">
              <a:solidFill>
                <a:schemeClr val="accent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 b="1">
                <a:solidFill>
                  <a:srgbClr val="FFFF00"/>
                </a:solidFill>
                <a:latin typeface="Wwin_Burmese1" pitchFamily="2" charset="0"/>
              </a:endParaRPr>
            </a:p>
          </p:txBody>
        </p:sp>
        <p:sp>
          <p:nvSpPr>
            <p:cNvPr id="1069" name="Arc 45"/>
            <p:cNvSpPr>
              <a:spLocks/>
            </p:cNvSpPr>
            <p:nvPr/>
          </p:nvSpPr>
          <p:spPr bwMode="auto">
            <a:xfrm rot="10800000">
              <a:off x="936" y="3205"/>
              <a:ext cx="24" cy="63"/>
            </a:xfrm>
            <a:custGeom>
              <a:avLst/>
              <a:gdLst>
                <a:gd name="G0" fmla="+- 918 0 0"/>
                <a:gd name="G1" fmla="+- 21600 0 0"/>
                <a:gd name="G2" fmla="+- 21600 0 0"/>
                <a:gd name="T0" fmla="*/ 0 w 22518"/>
                <a:gd name="T1" fmla="*/ 20 h 21600"/>
                <a:gd name="T2" fmla="*/ 22518 w 22518"/>
                <a:gd name="T3" fmla="*/ 21600 h 21600"/>
                <a:gd name="T4" fmla="*/ 918 w 22518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518" h="21600" fill="none" extrusionOk="0">
                  <a:moveTo>
                    <a:pt x="-1" y="19"/>
                  </a:moveTo>
                  <a:cubicBezTo>
                    <a:pt x="305" y="6"/>
                    <a:pt x="611" y="-1"/>
                    <a:pt x="918" y="0"/>
                  </a:cubicBezTo>
                  <a:cubicBezTo>
                    <a:pt x="12847" y="0"/>
                    <a:pt x="22518" y="9670"/>
                    <a:pt x="22518" y="21600"/>
                  </a:cubicBezTo>
                </a:path>
                <a:path w="22518" h="21600" stroke="0" extrusionOk="0">
                  <a:moveTo>
                    <a:pt x="-1" y="19"/>
                  </a:moveTo>
                  <a:cubicBezTo>
                    <a:pt x="305" y="6"/>
                    <a:pt x="611" y="-1"/>
                    <a:pt x="918" y="0"/>
                  </a:cubicBezTo>
                  <a:cubicBezTo>
                    <a:pt x="12847" y="0"/>
                    <a:pt x="22518" y="9670"/>
                    <a:pt x="22518" y="21600"/>
                  </a:cubicBezTo>
                  <a:lnTo>
                    <a:pt x="918" y="21600"/>
                  </a:lnTo>
                  <a:close/>
                </a:path>
              </a:pathLst>
            </a:custGeom>
            <a:noFill/>
            <a:ln w="12700" cap="rnd">
              <a:solidFill>
                <a:schemeClr val="accent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 b="1">
                <a:solidFill>
                  <a:srgbClr val="FFFF00"/>
                </a:solidFill>
                <a:latin typeface="Wwin_Burmese1" pitchFamily="2" charset="0"/>
              </a:endParaRPr>
            </a:p>
          </p:txBody>
        </p:sp>
        <p:sp>
          <p:nvSpPr>
            <p:cNvPr id="1070" name="Oval 46"/>
            <p:cNvSpPr>
              <a:spLocks noChangeArrowheads="1"/>
            </p:cNvSpPr>
            <p:nvPr/>
          </p:nvSpPr>
          <p:spPr bwMode="auto">
            <a:xfrm>
              <a:off x="947" y="3166"/>
              <a:ext cx="22" cy="77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 b="1">
                <a:solidFill>
                  <a:srgbClr val="FFFF00"/>
                </a:solidFill>
                <a:latin typeface="Wwin_Burmese1" pitchFamily="2" charset="0"/>
              </a:endParaRPr>
            </a:p>
          </p:txBody>
        </p:sp>
        <p:sp>
          <p:nvSpPr>
            <p:cNvPr id="1071" name="Arc 47"/>
            <p:cNvSpPr>
              <a:spLocks/>
            </p:cNvSpPr>
            <p:nvPr/>
          </p:nvSpPr>
          <p:spPr bwMode="auto">
            <a:xfrm>
              <a:off x="940" y="3144"/>
              <a:ext cx="29" cy="60"/>
            </a:xfrm>
            <a:custGeom>
              <a:avLst/>
              <a:gdLst>
                <a:gd name="G0" fmla="+- 21600 0 0"/>
                <a:gd name="G1" fmla="+- 21586 0 0"/>
                <a:gd name="G2" fmla="+- 21600 0 0"/>
                <a:gd name="T0" fmla="*/ 0 w 21600"/>
                <a:gd name="T1" fmla="*/ 21586 h 21586"/>
                <a:gd name="T2" fmla="*/ 20843 w 21600"/>
                <a:gd name="T3" fmla="*/ 0 h 21586"/>
                <a:gd name="T4" fmla="*/ 21600 w 21600"/>
                <a:gd name="T5" fmla="*/ 21586 h 215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586" fill="none" extrusionOk="0">
                  <a:moveTo>
                    <a:pt x="0" y="21586"/>
                  </a:moveTo>
                  <a:cubicBezTo>
                    <a:pt x="0" y="9951"/>
                    <a:pt x="9215" y="407"/>
                    <a:pt x="20842" y="-1"/>
                  </a:cubicBezTo>
                </a:path>
                <a:path w="21600" h="21586" stroke="0" extrusionOk="0">
                  <a:moveTo>
                    <a:pt x="0" y="21586"/>
                  </a:moveTo>
                  <a:cubicBezTo>
                    <a:pt x="0" y="9951"/>
                    <a:pt x="9215" y="407"/>
                    <a:pt x="20842" y="-1"/>
                  </a:cubicBezTo>
                  <a:lnTo>
                    <a:pt x="21600" y="21586"/>
                  </a:lnTo>
                  <a:close/>
                </a:path>
              </a:pathLst>
            </a:custGeom>
            <a:noFill/>
            <a:ln w="12700" cap="rnd">
              <a:solidFill>
                <a:schemeClr val="accent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 b="1">
                <a:solidFill>
                  <a:srgbClr val="FFFF00"/>
                </a:solidFill>
                <a:latin typeface="Wwin_Burmese1" pitchFamily="2" charset="0"/>
              </a:endParaRPr>
            </a:p>
          </p:txBody>
        </p:sp>
        <p:sp>
          <p:nvSpPr>
            <p:cNvPr id="1072" name="Oval 48"/>
            <p:cNvSpPr>
              <a:spLocks noChangeArrowheads="1"/>
            </p:cNvSpPr>
            <p:nvPr/>
          </p:nvSpPr>
          <p:spPr bwMode="auto">
            <a:xfrm>
              <a:off x="957" y="3193"/>
              <a:ext cx="2" cy="23"/>
            </a:xfrm>
            <a:prstGeom prst="ellipse">
              <a:avLst/>
            </a:prstGeom>
            <a:solidFill>
              <a:schemeClr val="tx2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 b="1">
                <a:solidFill>
                  <a:srgbClr val="FFFF00"/>
                </a:solidFill>
                <a:latin typeface="Wwin_Burmese1" pitchFamily="2" charset="0"/>
              </a:endParaRPr>
            </a:p>
          </p:txBody>
        </p:sp>
      </p:grpSp>
      <p:sp>
        <p:nvSpPr>
          <p:cNvPr id="1093" name="Freeform 69"/>
          <p:cNvSpPr>
            <a:spLocks/>
          </p:cNvSpPr>
          <p:nvPr/>
        </p:nvSpPr>
        <p:spPr bwMode="auto">
          <a:xfrm>
            <a:off x="1927225" y="4895850"/>
            <a:ext cx="52388" cy="179388"/>
          </a:xfrm>
          <a:custGeom>
            <a:avLst/>
            <a:gdLst/>
            <a:ahLst/>
            <a:cxnLst>
              <a:cxn ang="0">
                <a:pos x="16" y="102"/>
              </a:cxn>
              <a:cxn ang="0">
                <a:pos x="16" y="94"/>
              </a:cxn>
              <a:cxn ang="0">
                <a:pos x="18" y="86"/>
              </a:cxn>
              <a:cxn ang="0">
                <a:pos x="20" y="78"/>
              </a:cxn>
              <a:cxn ang="0">
                <a:pos x="22" y="70"/>
              </a:cxn>
              <a:cxn ang="0">
                <a:pos x="22" y="62"/>
              </a:cxn>
              <a:cxn ang="0">
                <a:pos x="24" y="54"/>
              </a:cxn>
              <a:cxn ang="0">
                <a:pos x="24" y="46"/>
              </a:cxn>
              <a:cxn ang="0">
                <a:pos x="28" y="38"/>
              </a:cxn>
              <a:cxn ang="0">
                <a:pos x="28" y="30"/>
              </a:cxn>
              <a:cxn ang="0">
                <a:pos x="28" y="22"/>
              </a:cxn>
              <a:cxn ang="0">
                <a:pos x="28" y="14"/>
              </a:cxn>
              <a:cxn ang="0">
                <a:pos x="30" y="6"/>
              </a:cxn>
              <a:cxn ang="0">
                <a:pos x="28" y="0"/>
              </a:cxn>
              <a:cxn ang="0">
                <a:pos x="22" y="4"/>
              </a:cxn>
              <a:cxn ang="0">
                <a:pos x="14" y="4"/>
              </a:cxn>
              <a:cxn ang="0">
                <a:pos x="8" y="8"/>
              </a:cxn>
              <a:cxn ang="0">
                <a:pos x="6" y="16"/>
              </a:cxn>
              <a:cxn ang="0">
                <a:pos x="4" y="24"/>
              </a:cxn>
              <a:cxn ang="0">
                <a:pos x="4" y="32"/>
              </a:cxn>
              <a:cxn ang="0">
                <a:pos x="4" y="40"/>
              </a:cxn>
              <a:cxn ang="0">
                <a:pos x="2" y="48"/>
              </a:cxn>
              <a:cxn ang="0">
                <a:pos x="0" y="56"/>
              </a:cxn>
              <a:cxn ang="0">
                <a:pos x="0" y="64"/>
              </a:cxn>
              <a:cxn ang="0">
                <a:pos x="0" y="72"/>
              </a:cxn>
              <a:cxn ang="0">
                <a:pos x="2" y="80"/>
              </a:cxn>
              <a:cxn ang="0">
                <a:pos x="6" y="88"/>
              </a:cxn>
              <a:cxn ang="0">
                <a:pos x="6" y="96"/>
              </a:cxn>
              <a:cxn ang="0">
                <a:pos x="4" y="104"/>
              </a:cxn>
              <a:cxn ang="0">
                <a:pos x="8" y="112"/>
              </a:cxn>
              <a:cxn ang="0">
                <a:pos x="16" y="108"/>
              </a:cxn>
              <a:cxn ang="0">
                <a:pos x="12" y="102"/>
              </a:cxn>
            </a:cxnLst>
            <a:rect l="0" t="0" r="r" b="b"/>
            <a:pathLst>
              <a:path w="33" h="113">
                <a:moveTo>
                  <a:pt x="12" y="102"/>
                </a:moveTo>
                <a:lnTo>
                  <a:pt x="16" y="102"/>
                </a:lnTo>
                <a:lnTo>
                  <a:pt x="18" y="98"/>
                </a:lnTo>
                <a:lnTo>
                  <a:pt x="16" y="94"/>
                </a:lnTo>
                <a:lnTo>
                  <a:pt x="18" y="90"/>
                </a:lnTo>
                <a:lnTo>
                  <a:pt x="18" y="86"/>
                </a:lnTo>
                <a:lnTo>
                  <a:pt x="18" y="82"/>
                </a:lnTo>
                <a:lnTo>
                  <a:pt x="20" y="78"/>
                </a:lnTo>
                <a:lnTo>
                  <a:pt x="20" y="74"/>
                </a:lnTo>
                <a:lnTo>
                  <a:pt x="22" y="70"/>
                </a:lnTo>
                <a:lnTo>
                  <a:pt x="22" y="66"/>
                </a:lnTo>
                <a:lnTo>
                  <a:pt x="22" y="62"/>
                </a:lnTo>
                <a:lnTo>
                  <a:pt x="22" y="58"/>
                </a:lnTo>
                <a:lnTo>
                  <a:pt x="24" y="54"/>
                </a:lnTo>
                <a:lnTo>
                  <a:pt x="24" y="50"/>
                </a:lnTo>
                <a:lnTo>
                  <a:pt x="24" y="46"/>
                </a:lnTo>
                <a:lnTo>
                  <a:pt x="28" y="42"/>
                </a:lnTo>
                <a:lnTo>
                  <a:pt x="28" y="38"/>
                </a:lnTo>
                <a:lnTo>
                  <a:pt x="28" y="34"/>
                </a:lnTo>
                <a:lnTo>
                  <a:pt x="28" y="30"/>
                </a:lnTo>
                <a:lnTo>
                  <a:pt x="28" y="26"/>
                </a:lnTo>
                <a:lnTo>
                  <a:pt x="28" y="22"/>
                </a:lnTo>
                <a:lnTo>
                  <a:pt x="28" y="18"/>
                </a:lnTo>
                <a:lnTo>
                  <a:pt x="28" y="14"/>
                </a:lnTo>
                <a:lnTo>
                  <a:pt x="28" y="10"/>
                </a:lnTo>
                <a:lnTo>
                  <a:pt x="30" y="6"/>
                </a:lnTo>
                <a:lnTo>
                  <a:pt x="32" y="2"/>
                </a:lnTo>
                <a:lnTo>
                  <a:pt x="28" y="0"/>
                </a:lnTo>
                <a:lnTo>
                  <a:pt x="24" y="0"/>
                </a:lnTo>
                <a:lnTo>
                  <a:pt x="22" y="4"/>
                </a:lnTo>
                <a:lnTo>
                  <a:pt x="18" y="4"/>
                </a:lnTo>
                <a:lnTo>
                  <a:pt x="14" y="4"/>
                </a:lnTo>
                <a:lnTo>
                  <a:pt x="10" y="4"/>
                </a:lnTo>
                <a:lnTo>
                  <a:pt x="8" y="8"/>
                </a:lnTo>
                <a:lnTo>
                  <a:pt x="8" y="12"/>
                </a:lnTo>
                <a:lnTo>
                  <a:pt x="6" y="16"/>
                </a:lnTo>
                <a:lnTo>
                  <a:pt x="6" y="20"/>
                </a:lnTo>
                <a:lnTo>
                  <a:pt x="4" y="24"/>
                </a:lnTo>
                <a:lnTo>
                  <a:pt x="4" y="28"/>
                </a:lnTo>
                <a:lnTo>
                  <a:pt x="4" y="32"/>
                </a:lnTo>
                <a:lnTo>
                  <a:pt x="4" y="36"/>
                </a:lnTo>
                <a:lnTo>
                  <a:pt x="4" y="40"/>
                </a:lnTo>
                <a:lnTo>
                  <a:pt x="4" y="44"/>
                </a:lnTo>
                <a:lnTo>
                  <a:pt x="2" y="48"/>
                </a:lnTo>
                <a:lnTo>
                  <a:pt x="0" y="52"/>
                </a:lnTo>
                <a:lnTo>
                  <a:pt x="0" y="56"/>
                </a:lnTo>
                <a:lnTo>
                  <a:pt x="0" y="60"/>
                </a:lnTo>
                <a:lnTo>
                  <a:pt x="0" y="64"/>
                </a:lnTo>
                <a:lnTo>
                  <a:pt x="0" y="68"/>
                </a:lnTo>
                <a:lnTo>
                  <a:pt x="0" y="72"/>
                </a:lnTo>
                <a:lnTo>
                  <a:pt x="2" y="76"/>
                </a:lnTo>
                <a:lnTo>
                  <a:pt x="2" y="80"/>
                </a:lnTo>
                <a:lnTo>
                  <a:pt x="4" y="84"/>
                </a:lnTo>
                <a:lnTo>
                  <a:pt x="6" y="88"/>
                </a:lnTo>
                <a:lnTo>
                  <a:pt x="6" y="92"/>
                </a:lnTo>
                <a:lnTo>
                  <a:pt x="6" y="96"/>
                </a:lnTo>
                <a:lnTo>
                  <a:pt x="4" y="100"/>
                </a:lnTo>
                <a:lnTo>
                  <a:pt x="4" y="104"/>
                </a:lnTo>
                <a:lnTo>
                  <a:pt x="6" y="108"/>
                </a:lnTo>
                <a:lnTo>
                  <a:pt x="8" y="112"/>
                </a:lnTo>
                <a:lnTo>
                  <a:pt x="12" y="110"/>
                </a:lnTo>
                <a:lnTo>
                  <a:pt x="16" y="108"/>
                </a:lnTo>
                <a:lnTo>
                  <a:pt x="16" y="104"/>
                </a:lnTo>
                <a:lnTo>
                  <a:pt x="12" y="102"/>
                </a:lnTo>
              </a:path>
            </a:pathLst>
          </a:custGeom>
          <a:solidFill>
            <a:schemeClr val="bg1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429" tIns="45714" rIns="91429" bIns="45714"/>
          <a:lstStyle/>
          <a:p>
            <a:pPr>
              <a:spcBef>
                <a:spcPct val="50000"/>
              </a:spcBef>
              <a:defRPr/>
            </a:pPr>
            <a:endParaRPr lang="en-US" sz="1800" b="1">
              <a:solidFill>
                <a:srgbClr val="FFFF00"/>
              </a:solidFill>
              <a:latin typeface="Wwin_Burmese1" pitchFamily="2" charset="0"/>
            </a:endParaRPr>
          </a:p>
        </p:txBody>
      </p:sp>
      <p:grpSp>
        <p:nvGrpSpPr>
          <p:cNvPr id="1030" name="Group 147"/>
          <p:cNvGrpSpPr>
            <a:grpSpLocks/>
          </p:cNvGrpSpPr>
          <p:nvPr/>
        </p:nvGrpSpPr>
        <p:grpSpPr bwMode="auto">
          <a:xfrm>
            <a:off x="3829051" y="5580064"/>
            <a:ext cx="468313" cy="649287"/>
            <a:chOff x="2412" y="3515"/>
            <a:chExt cx="295" cy="409"/>
          </a:xfrm>
        </p:grpSpPr>
        <p:sp>
          <p:nvSpPr>
            <p:cNvPr id="1095" name="Rectangle 71"/>
            <p:cNvSpPr>
              <a:spLocks noChangeArrowheads="1"/>
            </p:cNvSpPr>
            <p:nvPr/>
          </p:nvSpPr>
          <p:spPr bwMode="auto">
            <a:xfrm rot="1260000">
              <a:off x="2601" y="3553"/>
              <a:ext cx="52" cy="244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50000">
                  <a:schemeClr val="bg1">
                    <a:gamma/>
                    <a:shade val="5372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my-MM" sz="3600">
                <a:solidFill>
                  <a:srgbClr val="FFFFFF"/>
                </a:solidFill>
                <a:latin typeface="Times" charset="0"/>
              </a:endParaRPr>
            </a:p>
          </p:txBody>
        </p:sp>
        <p:sp>
          <p:nvSpPr>
            <p:cNvPr id="1096" name="Rectangle 72"/>
            <p:cNvSpPr>
              <a:spLocks noChangeArrowheads="1"/>
            </p:cNvSpPr>
            <p:nvPr/>
          </p:nvSpPr>
          <p:spPr bwMode="auto">
            <a:xfrm>
              <a:off x="2412" y="3898"/>
              <a:ext cx="292" cy="2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50000">
                  <a:schemeClr val="bg1">
                    <a:gamma/>
                    <a:shade val="29804"/>
                    <a:invGamma/>
                  </a:schemeClr>
                </a:gs>
                <a:gs pos="100000">
                  <a:schemeClr val="bg1"/>
                </a:gs>
              </a:gsLst>
              <a:lin ang="5400000" scaled="1"/>
            </a:gradFill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 b="1">
                <a:solidFill>
                  <a:srgbClr val="FFFF00"/>
                </a:solidFill>
                <a:latin typeface="Wwin_Burmese1" pitchFamily="2" charset="0"/>
              </a:endParaRPr>
            </a:p>
          </p:txBody>
        </p:sp>
        <p:sp>
          <p:nvSpPr>
            <p:cNvPr id="1097" name="Rectangle 73"/>
            <p:cNvSpPr>
              <a:spLocks noChangeArrowheads="1"/>
            </p:cNvSpPr>
            <p:nvPr/>
          </p:nvSpPr>
          <p:spPr bwMode="auto">
            <a:xfrm>
              <a:off x="2672" y="3714"/>
              <a:ext cx="32" cy="17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5000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 b="1">
                <a:solidFill>
                  <a:srgbClr val="FFFF00"/>
                </a:solidFill>
                <a:latin typeface="Wwin_Burmese1" pitchFamily="2" charset="0"/>
              </a:endParaRPr>
            </a:p>
          </p:txBody>
        </p:sp>
        <p:sp>
          <p:nvSpPr>
            <p:cNvPr id="1098" name="Oval 74"/>
            <p:cNvSpPr>
              <a:spLocks noChangeArrowheads="1"/>
            </p:cNvSpPr>
            <p:nvPr/>
          </p:nvSpPr>
          <p:spPr bwMode="auto">
            <a:xfrm>
              <a:off x="2612" y="3680"/>
              <a:ext cx="72" cy="5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5000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54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 b="1">
                <a:solidFill>
                  <a:srgbClr val="FFFF00"/>
                </a:solidFill>
                <a:latin typeface="Wwin_Burmese1" pitchFamily="2" charset="0"/>
              </a:endParaRPr>
            </a:p>
          </p:txBody>
        </p:sp>
        <p:sp>
          <p:nvSpPr>
            <p:cNvPr id="1099" name="Rectangle 75"/>
            <p:cNvSpPr>
              <a:spLocks noChangeArrowheads="1"/>
            </p:cNvSpPr>
            <p:nvPr/>
          </p:nvSpPr>
          <p:spPr bwMode="auto">
            <a:xfrm rot="1080000">
              <a:off x="2492" y="3817"/>
              <a:ext cx="132" cy="9"/>
            </a:xfrm>
            <a:prstGeom prst="rect">
              <a:avLst/>
            </a:prstGeom>
            <a:solidFill>
              <a:schemeClr val="bg1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 b="1">
                <a:solidFill>
                  <a:srgbClr val="FFFF00"/>
                </a:solidFill>
                <a:latin typeface="Wwin_Burmese1" pitchFamily="2" charset="0"/>
              </a:endParaRPr>
            </a:p>
          </p:txBody>
        </p:sp>
        <p:sp>
          <p:nvSpPr>
            <p:cNvPr id="1100" name="Rectangle 76"/>
            <p:cNvSpPr>
              <a:spLocks noChangeArrowheads="1"/>
            </p:cNvSpPr>
            <p:nvPr/>
          </p:nvSpPr>
          <p:spPr bwMode="auto">
            <a:xfrm>
              <a:off x="2552" y="3831"/>
              <a:ext cx="12" cy="76"/>
            </a:xfrm>
            <a:prstGeom prst="rect">
              <a:avLst/>
            </a:prstGeom>
            <a:gradFill rotWithShape="0">
              <a:gsLst>
                <a:gs pos="0">
                  <a:srgbClr val="618FFD"/>
                </a:gs>
                <a:gs pos="100000">
                  <a:srgbClr val="618FFD">
                    <a:gamma/>
                    <a:shade val="29804"/>
                    <a:invGamma/>
                  </a:srgbClr>
                </a:gs>
              </a:gsLst>
              <a:lin ang="5400000" scaled="1"/>
            </a:gra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 b="1">
                <a:solidFill>
                  <a:srgbClr val="FFFF00"/>
                </a:solidFill>
                <a:latin typeface="Wwin_Burmese1" pitchFamily="2" charset="0"/>
              </a:endParaRPr>
            </a:p>
          </p:txBody>
        </p:sp>
        <p:sp>
          <p:nvSpPr>
            <p:cNvPr id="1101" name="Rectangle 77"/>
            <p:cNvSpPr>
              <a:spLocks noChangeArrowheads="1"/>
            </p:cNvSpPr>
            <p:nvPr/>
          </p:nvSpPr>
          <p:spPr bwMode="auto">
            <a:xfrm rot="1200000">
              <a:off x="2675" y="3515"/>
              <a:ext cx="32" cy="4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 b="1">
                <a:solidFill>
                  <a:srgbClr val="FFFF00"/>
                </a:solidFill>
                <a:latin typeface="Wwin_Burmese1" pitchFamily="2" charset="0"/>
              </a:endParaRPr>
            </a:p>
          </p:txBody>
        </p:sp>
      </p:grpSp>
      <p:grpSp>
        <p:nvGrpSpPr>
          <p:cNvPr id="1031" name="Group 81"/>
          <p:cNvGrpSpPr>
            <a:grpSpLocks/>
          </p:cNvGrpSpPr>
          <p:nvPr/>
        </p:nvGrpSpPr>
        <p:grpSpPr bwMode="auto">
          <a:xfrm>
            <a:off x="5481638" y="588963"/>
            <a:ext cx="703262" cy="958850"/>
            <a:chOff x="3883" y="688"/>
            <a:chExt cx="576" cy="792"/>
          </a:xfrm>
        </p:grpSpPr>
        <p:sp>
          <p:nvSpPr>
            <p:cNvPr id="1106" name="Rectangle 82"/>
            <p:cNvSpPr>
              <a:spLocks noChangeArrowheads="1"/>
            </p:cNvSpPr>
            <p:nvPr/>
          </p:nvSpPr>
          <p:spPr bwMode="auto">
            <a:xfrm>
              <a:off x="4096" y="688"/>
              <a:ext cx="152" cy="792"/>
            </a:xfrm>
            <a:prstGeom prst="rect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 b="1">
                <a:solidFill>
                  <a:srgbClr val="FFFF00"/>
                </a:solidFill>
                <a:latin typeface="Wwin_Burmese1" pitchFamily="2" charset="0"/>
              </a:endParaRPr>
            </a:p>
          </p:txBody>
        </p:sp>
        <p:sp>
          <p:nvSpPr>
            <p:cNvPr id="1107" name="Rectangle 83"/>
            <p:cNvSpPr>
              <a:spLocks noChangeArrowheads="1"/>
            </p:cNvSpPr>
            <p:nvPr/>
          </p:nvSpPr>
          <p:spPr bwMode="auto">
            <a:xfrm>
              <a:off x="3883" y="824"/>
              <a:ext cx="576" cy="144"/>
            </a:xfrm>
            <a:prstGeom prst="rect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 b="1">
                <a:solidFill>
                  <a:srgbClr val="FFFF00"/>
                </a:solidFill>
                <a:latin typeface="Wwin_Burmese1" pitchFamily="2" charset="0"/>
              </a:endParaRPr>
            </a:p>
          </p:txBody>
        </p:sp>
        <p:sp>
          <p:nvSpPr>
            <p:cNvPr id="1108" name="Rectangle 84"/>
            <p:cNvSpPr>
              <a:spLocks noChangeArrowheads="1"/>
            </p:cNvSpPr>
            <p:nvPr/>
          </p:nvSpPr>
          <p:spPr bwMode="auto">
            <a:xfrm>
              <a:off x="4101" y="773"/>
              <a:ext cx="143" cy="278"/>
            </a:xfrm>
            <a:prstGeom prst="rect">
              <a:avLst/>
            </a:prstGeom>
            <a:solidFill>
              <a:schemeClr val="hlink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 b="1">
                <a:solidFill>
                  <a:srgbClr val="FFFF00"/>
                </a:solidFill>
                <a:latin typeface="Wwin_Burmese1" pitchFamily="2" charset="0"/>
              </a:endParaRPr>
            </a:p>
          </p:txBody>
        </p:sp>
      </p:grpSp>
      <p:grpSp>
        <p:nvGrpSpPr>
          <p:cNvPr id="1032" name="Group 87"/>
          <p:cNvGrpSpPr>
            <a:grpSpLocks/>
          </p:cNvGrpSpPr>
          <p:nvPr/>
        </p:nvGrpSpPr>
        <p:grpSpPr bwMode="auto">
          <a:xfrm>
            <a:off x="223838" y="6316663"/>
            <a:ext cx="8704262" cy="458788"/>
            <a:chOff x="149" y="3969"/>
            <a:chExt cx="5483" cy="289"/>
          </a:xfrm>
        </p:grpSpPr>
        <p:sp>
          <p:nvSpPr>
            <p:cNvPr id="1112" name="Line 88"/>
            <p:cNvSpPr>
              <a:spLocks noChangeShapeType="1"/>
            </p:cNvSpPr>
            <p:nvPr/>
          </p:nvSpPr>
          <p:spPr bwMode="auto">
            <a:xfrm>
              <a:off x="149" y="4077"/>
              <a:ext cx="1823" cy="0"/>
            </a:xfrm>
            <a:prstGeom prst="line">
              <a:avLst/>
            </a:prstGeom>
            <a:noFill/>
            <a:ln w="25400">
              <a:solidFill>
                <a:schemeClr val="hlink"/>
              </a:solidFill>
              <a:round/>
              <a:headEnd/>
              <a:tailEnd/>
            </a:ln>
            <a:effectLst>
              <a:outerShdw dist="45791" dir="3378596" algn="ctr" rotWithShape="0">
                <a:schemeClr val="tx1"/>
              </a:outerShdw>
            </a:effectLst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 b="1">
                <a:solidFill>
                  <a:srgbClr val="FFFF00"/>
                </a:solidFill>
                <a:latin typeface="Wwin_Burmese1" pitchFamily="2" charset="0"/>
              </a:endParaRPr>
            </a:p>
          </p:txBody>
        </p:sp>
        <p:sp>
          <p:nvSpPr>
            <p:cNvPr id="1113" name="Rectangle 89"/>
            <p:cNvSpPr>
              <a:spLocks noChangeArrowheads="1"/>
            </p:cNvSpPr>
            <p:nvPr/>
          </p:nvSpPr>
          <p:spPr bwMode="auto">
            <a:xfrm>
              <a:off x="1931" y="3969"/>
              <a:ext cx="1844" cy="28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45791" dir="3378596" algn="ctr" rotWithShape="0">
                <a:schemeClr val="tx1"/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 algn="ctr"/>
              <a:r>
                <a:rPr lang="en-US" sz="2400" b="1">
                  <a:solidFill>
                    <a:srgbClr val="000000"/>
                  </a:solidFill>
                  <a:latin typeface="Times" charset="0"/>
                </a:rPr>
                <a:t> </a:t>
              </a:r>
              <a:r>
                <a:rPr lang="en-US" sz="2400" b="1">
                  <a:solidFill>
                    <a:srgbClr val="618FFD"/>
                  </a:solidFill>
                  <a:latin typeface="Times" charset="0"/>
                </a:rPr>
                <a:t>The </a:t>
              </a:r>
              <a:r>
                <a:rPr lang="ja-JP" altLang="en-US" sz="2400" b="1">
                  <a:solidFill>
                    <a:srgbClr val="618FFD"/>
                  </a:solidFill>
                  <a:latin typeface="Times" charset="0"/>
                </a:rPr>
                <a:t>“</a:t>
              </a:r>
              <a:r>
                <a:rPr lang="en-US" sz="2400" b="1">
                  <a:solidFill>
                    <a:srgbClr val="618FFD"/>
                  </a:solidFill>
                  <a:latin typeface="Times" charset="0"/>
                </a:rPr>
                <a:t>Opened</a:t>
              </a:r>
              <a:r>
                <a:rPr lang="ja-JP" altLang="en-US" sz="2400" b="1">
                  <a:solidFill>
                    <a:srgbClr val="618FFD"/>
                  </a:solidFill>
                  <a:latin typeface="Times" charset="0"/>
                </a:rPr>
                <a:t>”</a:t>
              </a:r>
              <a:r>
                <a:rPr lang="en-US" sz="2400" b="1">
                  <a:solidFill>
                    <a:srgbClr val="618FFD"/>
                  </a:solidFill>
                  <a:latin typeface="Times" charset="0"/>
                </a:rPr>
                <a:t> Bible</a:t>
              </a:r>
              <a:endParaRPr lang="en-US" sz="2400" b="1">
                <a:solidFill>
                  <a:srgbClr val="000000"/>
                </a:solidFill>
                <a:latin typeface="Times" charset="0"/>
              </a:endParaRPr>
            </a:p>
          </p:txBody>
        </p:sp>
        <p:sp>
          <p:nvSpPr>
            <p:cNvPr id="1114" name="Line 90"/>
            <p:cNvSpPr>
              <a:spLocks noChangeShapeType="1"/>
            </p:cNvSpPr>
            <p:nvPr/>
          </p:nvSpPr>
          <p:spPr bwMode="auto">
            <a:xfrm>
              <a:off x="3809" y="4077"/>
              <a:ext cx="1823" cy="0"/>
            </a:xfrm>
            <a:prstGeom prst="line">
              <a:avLst/>
            </a:prstGeom>
            <a:noFill/>
            <a:ln w="25400">
              <a:solidFill>
                <a:schemeClr val="hlink"/>
              </a:solidFill>
              <a:round/>
              <a:headEnd/>
              <a:tailEnd/>
            </a:ln>
            <a:effectLst>
              <a:outerShdw dist="45791" dir="3378596" algn="ctr" rotWithShape="0">
                <a:schemeClr val="tx1"/>
              </a:outerShdw>
            </a:effectLst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 b="1">
                <a:solidFill>
                  <a:srgbClr val="FFFF00"/>
                </a:solidFill>
                <a:latin typeface="Wwin_Burmese1" pitchFamily="2" charset="0"/>
              </a:endParaRPr>
            </a:p>
          </p:txBody>
        </p:sp>
        <p:sp>
          <p:nvSpPr>
            <p:cNvPr id="1115" name="Line 91"/>
            <p:cNvSpPr>
              <a:spLocks noChangeShapeType="1"/>
            </p:cNvSpPr>
            <p:nvPr/>
          </p:nvSpPr>
          <p:spPr bwMode="auto">
            <a:xfrm>
              <a:off x="3809" y="4173"/>
              <a:ext cx="1823" cy="0"/>
            </a:xfrm>
            <a:prstGeom prst="line">
              <a:avLst/>
            </a:prstGeom>
            <a:noFill/>
            <a:ln w="25400">
              <a:solidFill>
                <a:schemeClr val="hlink"/>
              </a:solidFill>
              <a:round/>
              <a:headEnd/>
              <a:tailEnd/>
            </a:ln>
            <a:effectLst>
              <a:outerShdw dist="45791" dir="3378596" algn="ctr" rotWithShape="0">
                <a:schemeClr val="tx1"/>
              </a:outerShdw>
            </a:effectLst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 b="1">
                <a:solidFill>
                  <a:srgbClr val="FFFF00"/>
                </a:solidFill>
                <a:latin typeface="Wwin_Burmese1" pitchFamily="2" charset="0"/>
              </a:endParaRPr>
            </a:p>
          </p:txBody>
        </p:sp>
        <p:sp>
          <p:nvSpPr>
            <p:cNvPr id="1116" name="Line 92"/>
            <p:cNvSpPr>
              <a:spLocks noChangeShapeType="1"/>
            </p:cNvSpPr>
            <p:nvPr/>
          </p:nvSpPr>
          <p:spPr bwMode="auto">
            <a:xfrm>
              <a:off x="149" y="4173"/>
              <a:ext cx="1823" cy="0"/>
            </a:xfrm>
            <a:prstGeom prst="line">
              <a:avLst/>
            </a:prstGeom>
            <a:noFill/>
            <a:ln w="25400">
              <a:solidFill>
                <a:schemeClr val="hlink"/>
              </a:solidFill>
              <a:round/>
              <a:headEnd/>
              <a:tailEnd/>
            </a:ln>
            <a:effectLst>
              <a:outerShdw dist="45791" dir="3378596" algn="ctr" rotWithShape="0">
                <a:schemeClr val="tx1"/>
              </a:outerShdw>
            </a:effectLst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 b="1">
                <a:solidFill>
                  <a:srgbClr val="FFFF00"/>
                </a:solidFill>
                <a:latin typeface="Wwin_Burmese1" pitchFamily="2" charset="0"/>
              </a:endParaRPr>
            </a:p>
          </p:txBody>
        </p:sp>
      </p:grpSp>
      <p:grpSp>
        <p:nvGrpSpPr>
          <p:cNvPr id="1033" name="Group 93"/>
          <p:cNvGrpSpPr>
            <a:grpSpLocks/>
          </p:cNvGrpSpPr>
          <p:nvPr/>
        </p:nvGrpSpPr>
        <p:grpSpPr bwMode="auto">
          <a:xfrm>
            <a:off x="206376" y="311151"/>
            <a:ext cx="8742363" cy="317500"/>
            <a:chOff x="130" y="196"/>
            <a:chExt cx="5483" cy="200"/>
          </a:xfrm>
        </p:grpSpPr>
        <p:sp>
          <p:nvSpPr>
            <p:cNvPr id="1118" name="Line 94"/>
            <p:cNvSpPr>
              <a:spLocks noChangeShapeType="1"/>
            </p:cNvSpPr>
            <p:nvPr/>
          </p:nvSpPr>
          <p:spPr bwMode="auto">
            <a:xfrm>
              <a:off x="130" y="196"/>
              <a:ext cx="1823" cy="0"/>
            </a:xfrm>
            <a:prstGeom prst="line">
              <a:avLst/>
            </a:prstGeom>
            <a:noFill/>
            <a:ln w="25400">
              <a:solidFill>
                <a:schemeClr val="hlink"/>
              </a:solidFill>
              <a:round/>
              <a:headEnd/>
              <a:tailEnd/>
            </a:ln>
            <a:effectLst>
              <a:outerShdw dist="45791" dir="3378596" algn="ctr" rotWithShape="0">
                <a:schemeClr val="tx1"/>
              </a:outerShdw>
            </a:effectLst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 b="1">
                <a:solidFill>
                  <a:srgbClr val="FFFF00"/>
                </a:solidFill>
                <a:latin typeface="Wwin_Burmese1" pitchFamily="2" charset="0"/>
              </a:endParaRPr>
            </a:p>
          </p:txBody>
        </p:sp>
        <p:sp>
          <p:nvSpPr>
            <p:cNvPr id="1119" name="Line 95"/>
            <p:cNvSpPr>
              <a:spLocks noChangeShapeType="1"/>
            </p:cNvSpPr>
            <p:nvPr/>
          </p:nvSpPr>
          <p:spPr bwMode="auto">
            <a:xfrm>
              <a:off x="3790" y="196"/>
              <a:ext cx="1823" cy="0"/>
            </a:xfrm>
            <a:prstGeom prst="line">
              <a:avLst/>
            </a:prstGeom>
            <a:noFill/>
            <a:ln w="25400">
              <a:solidFill>
                <a:schemeClr val="hlink"/>
              </a:solidFill>
              <a:round/>
              <a:headEnd/>
              <a:tailEnd/>
            </a:ln>
            <a:effectLst>
              <a:outerShdw dist="45791" dir="3378596" algn="ctr" rotWithShape="0">
                <a:schemeClr val="tx1"/>
              </a:outerShdw>
            </a:effectLst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 b="1">
                <a:solidFill>
                  <a:srgbClr val="FFFF00"/>
                </a:solidFill>
                <a:latin typeface="Wwin_Burmese1" pitchFamily="2" charset="0"/>
              </a:endParaRPr>
            </a:p>
          </p:txBody>
        </p:sp>
        <p:sp>
          <p:nvSpPr>
            <p:cNvPr id="1120" name="Line 96"/>
            <p:cNvSpPr>
              <a:spLocks noChangeShapeType="1"/>
            </p:cNvSpPr>
            <p:nvPr/>
          </p:nvSpPr>
          <p:spPr bwMode="auto">
            <a:xfrm>
              <a:off x="3790" y="292"/>
              <a:ext cx="1823" cy="0"/>
            </a:xfrm>
            <a:prstGeom prst="line">
              <a:avLst/>
            </a:prstGeom>
            <a:noFill/>
            <a:ln w="25400">
              <a:solidFill>
                <a:schemeClr val="hlink"/>
              </a:solidFill>
              <a:round/>
              <a:headEnd/>
              <a:tailEnd/>
            </a:ln>
            <a:effectLst>
              <a:outerShdw dist="45791" dir="3378596" algn="ctr" rotWithShape="0">
                <a:schemeClr val="tx1"/>
              </a:outerShdw>
            </a:effectLst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 b="1">
                <a:solidFill>
                  <a:srgbClr val="FFFF00"/>
                </a:solidFill>
                <a:latin typeface="Wwin_Burmese1" pitchFamily="2" charset="0"/>
              </a:endParaRPr>
            </a:p>
          </p:txBody>
        </p:sp>
        <p:sp>
          <p:nvSpPr>
            <p:cNvPr id="1121" name="Line 97"/>
            <p:cNvSpPr>
              <a:spLocks noChangeShapeType="1"/>
            </p:cNvSpPr>
            <p:nvPr/>
          </p:nvSpPr>
          <p:spPr bwMode="auto">
            <a:xfrm>
              <a:off x="130" y="292"/>
              <a:ext cx="1823" cy="0"/>
            </a:xfrm>
            <a:prstGeom prst="line">
              <a:avLst/>
            </a:prstGeom>
            <a:noFill/>
            <a:ln w="25400">
              <a:solidFill>
                <a:schemeClr val="hlink"/>
              </a:solidFill>
              <a:round/>
              <a:headEnd/>
              <a:tailEnd/>
            </a:ln>
            <a:effectLst>
              <a:outerShdw dist="45791" dir="3378596" algn="ctr" rotWithShape="0">
                <a:schemeClr val="tx1"/>
              </a:outerShdw>
            </a:effectLst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 b="1">
                <a:solidFill>
                  <a:srgbClr val="FFFF00"/>
                </a:solidFill>
                <a:latin typeface="Wwin_Burmese1" pitchFamily="2" charset="0"/>
              </a:endParaRPr>
            </a:p>
          </p:txBody>
        </p:sp>
        <p:sp>
          <p:nvSpPr>
            <p:cNvPr id="1122" name="Line 98"/>
            <p:cNvSpPr>
              <a:spLocks noChangeShapeType="1"/>
            </p:cNvSpPr>
            <p:nvPr/>
          </p:nvSpPr>
          <p:spPr bwMode="auto">
            <a:xfrm>
              <a:off x="130" y="396"/>
              <a:ext cx="1823" cy="0"/>
            </a:xfrm>
            <a:prstGeom prst="line">
              <a:avLst/>
            </a:prstGeom>
            <a:noFill/>
            <a:ln w="25400">
              <a:solidFill>
                <a:schemeClr val="hlink"/>
              </a:solidFill>
              <a:round/>
              <a:headEnd/>
              <a:tailEnd/>
            </a:ln>
            <a:effectLst>
              <a:outerShdw dist="45791" dir="3378596" algn="ctr" rotWithShape="0">
                <a:schemeClr val="tx1"/>
              </a:outerShdw>
            </a:effectLst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 b="1">
                <a:solidFill>
                  <a:srgbClr val="FFFF00"/>
                </a:solidFill>
                <a:latin typeface="Wwin_Burmese1" pitchFamily="2" charset="0"/>
              </a:endParaRPr>
            </a:p>
          </p:txBody>
        </p:sp>
        <p:sp>
          <p:nvSpPr>
            <p:cNvPr id="1123" name="Line 99"/>
            <p:cNvSpPr>
              <a:spLocks noChangeShapeType="1"/>
            </p:cNvSpPr>
            <p:nvPr/>
          </p:nvSpPr>
          <p:spPr bwMode="auto">
            <a:xfrm>
              <a:off x="3790" y="396"/>
              <a:ext cx="1823" cy="0"/>
            </a:xfrm>
            <a:prstGeom prst="line">
              <a:avLst/>
            </a:prstGeom>
            <a:noFill/>
            <a:ln w="25400">
              <a:solidFill>
                <a:schemeClr val="hlink"/>
              </a:solidFill>
              <a:round/>
              <a:headEnd/>
              <a:tailEnd/>
            </a:ln>
            <a:effectLst>
              <a:outerShdw dist="45791" dir="3378596" algn="ctr" rotWithShape="0">
                <a:schemeClr val="tx1"/>
              </a:outerShdw>
            </a:effectLst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 b="1">
                <a:solidFill>
                  <a:srgbClr val="FFFF00"/>
                </a:solidFill>
                <a:latin typeface="Wwin_Burmese1" pitchFamily="2" charset="0"/>
              </a:endParaRPr>
            </a:p>
          </p:txBody>
        </p:sp>
      </p:grpSp>
      <p:sp>
        <p:nvSpPr>
          <p:cNvPr id="1126" name="Line 102"/>
          <p:cNvSpPr>
            <a:spLocks noChangeShapeType="1"/>
          </p:cNvSpPr>
          <p:nvPr/>
        </p:nvSpPr>
        <p:spPr bwMode="auto">
          <a:xfrm flipH="1">
            <a:off x="5456238" y="4124325"/>
            <a:ext cx="842962" cy="579438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lIns="91429" tIns="45714" rIns="91429" bIns="45714" anchor="ctr"/>
          <a:lstStyle/>
          <a:p>
            <a:pPr>
              <a:spcBef>
                <a:spcPct val="50000"/>
              </a:spcBef>
              <a:defRPr/>
            </a:pPr>
            <a:endParaRPr lang="en-US" sz="1800" b="1">
              <a:solidFill>
                <a:srgbClr val="FFFF00"/>
              </a:solidFill>
              <a:latin typeface="Wwin_Burmese1" pitchFamily="2" charset="0"/>
            </a:endParaRPr>
          </a:p>
        </p:txBody>
      </p:sp>
      <p:sp>
        <p:nvSpPr>
          <p:cNvPr id="1127" name="Line 103"/>
          <p:cNvSpPr>
            <a:spLocks noChangeShapeType="1"/>
          </p:cNvSpPr>
          <p:nvPr/>
        </p:nvSpPr>
        <p:spPr bwMode="auto">
          <a:xfrm flipH="1">
            <a:off x="5568951" y="4084639"/>
            <a:ext cx="842963" cy="579437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lIns="91429" tIns="45714" rIns="91429" bIns="45714" anchor="ctr"/>
          <a:lstStyle/>
          <a:p>
            <a:pPr>
              <a:spcBef>
                <a:spcPct val="50000"/>
              </a:spcBef>
              <a:defRPr/>
            </a:pPr>
            <a:endParaRPr lang="en-US" sz="1800" b="1">
              <a:solidFill>
                <a:srgbClr val="FFFF00"/>
              </a:solidFill>
              <a:latin typeface="Wwin_Burmese1" pitchFamily="2" charset="0"/>
            </a:endParaRPr>
          </a:p>
        </p:txBody>
      </p:sp>
      <p:sp>
        <p:nvSpPr>
          <p:cNvPr id="1128" name="Line 104"/>
          <p:cNvSpPr>
            <a:spLocks noChangeShapeType="1"/>
          </p:cNvSpPr>
          <p:nvPr/>
        </p:nvSpPr>
        <p:spPr bwMode="auto">
          <a:xfrm flipH="1">
            <a:off x="5170488" y="4265614"/>
            <a:ext cx="842962" cy="579437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lIns="91429" tIns="45714" rIns="91429" bIns="45714" anchor="ctr"/>
          <a:lstStyle/>
          <a:p>
            <a:pPr>
              <a:spcBef>
                <a:spcPct val="50000"/>
              </a:spcBef>
              <a:defRPr/>
            </a:pPr>
            <a:endParaRPr lang="en-US" sz="1800" b="1">
              <a:solidFill>
                <a:srgbClr val="FFFF00"/>
              </a:solidFill>
              <a:latin typeface="Wwin_Burmese1" pitchFamily="2" charset="0"/>
            </a:endParaRPr>
          </a:p>
        </p:txBody>
      </p:sp>
      <p:sp>
        <p:nvSpPr>
          <p:cNvPr id="1129" name="Line 105"/>
          <p:cNvSpPr>
            <a:spLocks noChangeShapeType="1"/>
          </p:cNvSpPr>
          <p:nvPr/>
        </p:nvSpPr>
        <p:spPr bwMode="auto">
          <a:xfrm rot="20675554" flipH="1">
            <a:off x="5145088" y="3736975"/>
            <a:ext cx="842962" cy="579438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lIns="91429" tIns="45714" rIns="91429" bIns="45714" anchor="ctr"/>
          <a:lstStyle/>
          <a:p>
            <a:pPr>
              <a:spcBef>
                <a:spcPct val="50000"/>
              </a:spcBef>
              <a:defRPr/>
            </a:pPr>
            <a:endParaRPr lang="en-US" sz="1800" b="1">
              <a:solidFill>
                <a:srgbClr val="FFFF00"/>
              </a:solidFill>
              <a:latin typeface="Wwin_Burmese1" pitchFamily="2" charset="0"/>
            </a:endParaRPr>
          </a:p>
        </p:txBody>
      </p:sp>
      <p:sp>
        <p:nvSpPr>
          <p:cNvPr id="1130" name="Line 106"/>
          <p:cNvSpPr>
            <a:spLocks noChangeShapeType="1"/>
          </p:cNvSpPr>
          <p:nvPr/>
        </p:nvSpPr>
        <p:spPr bwMode="auto">
          <a:xfrm rot="-924446">
            <a:off x="3797300" y="2781301"/>
            <a:ext cx="98425" cy="1450975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lIns="91429" tIns="45714" rIns="91429" bIns="45714" anchor="ctr"/>
          <a:lstStyle/>
          <a:p>
            <a:pPr>
              <a:spcBef>
                <a:spcPct val="50000"/>
              </a:spcBef>
              <a:defRPr/>
            </a:pPr>
            <a:endParaRPr lang="en-US" sz="1800" b="1">
              <a:solidFill>
                <a:srgbClr val="FFFF00"/>
              </a:solidFill>
              <a:latin typeface="Wwin_Burmese1" pitchFamily="2" charset="0"/>
            </a:endParaRPr>
          </a:p>
        </p:txBody>
      </p:sp>
      <p:sp>
        <p:nvSpPr>
          <p:cNvPr id="1131" name="Line 107"/>
          <p:cNvSpPr>
            <a:spLocks noChangeShapeType="1"/>
          </p:cNvSpPr>
          <p:nvPr/>
        </p:nvSpPr>
        <p:spPr bwMode="auto">
          <a:xfrm rot="-924446">
            <a:off x="3683001" y="2803526"/>
            <a:ext cx="119063" cy="1076325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lIns="91429" tIns="45714" rIns="91429" bIns="45714" anchor="ctr"/>
          <a:lstStyle/>
          <a:p>
            <a:pPr>
              <a:spcBef>
                <a:spcPct val="50000"/>
              </a:spcBef>
              <a:defRPr/>
            </a:pPr>
            <a:endParaRPr lang="en-US" sz="1800" b="1">
              <a:solidFill>
                <a:srgbClr val="FFFF00"/>
              </a:solidFill>
              <a:latin typeface="Wwin_Burmese1" pitchFamily="2" charset="0"/>
            </a:endParaRPr>
          </a:p>
        </p:txBody>
      </p:sp>
      <p:sp>
        <p:nvSpPr>
          <p:cNvPr id="1132" name="Line 108"/>
          <p:cNvSpPr>
            <a:spLocks noChangeShapeType="1"/>
          </p:cNvSpPr>
          <p:nvPr/>
        </p:nvSpPr>
        <p:spPr bwMode="auto">
          <a:xfrm rot="20675554" flipH="1">
            <a:off x="5445126" y="3508375"/>
            <a:ext cx="593725" cy="384175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lIns="91429" tIns="45714" rIns="91429" bIns="45714" anchor="ctr"/>
          <a:lstStyle/>
          <a:p>
            <a:pPr>
              <a:spcBef>
                <a:spcPct val="50000"/>
              </a:spcBef>
              <a:defRPr/>
            </a:pPr>
            <a:endParaRPr lang="en-US" sz="1800" b="1">
              <a:solidFill>
                <a:srgbClr val="FFFF00"/>
              </a:solidFill>
              <a:latin typeface="Wwin_Burmese1" pitchFamily="2" charset="0"/>
            </a:endParaRPr>
          </a:p>
        </p:txBody>
      </p:sp>
      <p:sp>
        <p:nvSpPr>
          <p:cNvPr id="1133" name="Line 109"/>
          <p:cNvSpPr>
            <a:spLocks noChangeShapeType="1"/>
          </p:cNvSpPr>
          <p:nvPr/>
        </p:nvSpPr>
        <p:spPr bwMode="auto">
          <a:xfrm rot="20675554" flipH="1">
            <a:off x="4826001" y="3997326"/>
            <a:ext cx="804863" cy="608013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lIns="91429" tIns="45714" rIns="91429" bIns="45714" anchor="ctr"/>
          <a:lstStyle/>
          <a:p>
            <a:pPr>
              <a:spcBef>
                <a:spcPct val="50000"/>
              </a:spcBef>
              <a:defRPr/>
            </a:pPr>
            <a:endParaRPr lang="en-US" sz="1800" b="1">
              <a:solidFill>
                <a:srgbClr val="FFFF00"/>
              </a:solidFill>
              <a:latin typeface="Wwin_Burmese1" pitchFamily="2" charset="0"/>
            </a:endParaRPr>
          </a:p>
        </p:txBody>
      </p:sp>
      <p:sp>
        <p:nvSpPr>
          <p:cNvPr id="1134" name="Line 110"/>
          <p:cNvSpPr>
            <a:spLocks noChangeShapeType="1"/>
          </p:cNvSpPr>
          <p:nvPr/>
        </p:nvSpPr>
        <p:spPr bwMode="auto">
          <a:xfrm rot="-924446">
            <a:off x="2744788" y="3352801"/>
            <a:ext cx="479425" cy="95885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lIns="91429" tIns="45714" rIns="91429" bIns="45714" anchor="ctr"/>
          <a:lstStyle/>
          <a:p>
            <a:pPr>
              <a:spcBef>
                <a:spcPct val="50000"/>
              </a:spcBef>
              <a:defRPr/>
            </a:pPr>
            <a:endParaRPr lang="en-US" sz="1800" b="1">
              <a:solidFill>
                <a:srgbClr val="FFFF00"/>
              </a:solidFill>
              <a:latin typeface="Wwin_Burmese1" pitchFamily="2" charset="0"/>
            </a:endParaRPr>
          </a:p>
        </p:txBody>
      </p:sp>
      <p:sp>
        <p:nvSpPr>
          <p:cNvPr id="1135" name="Line 111"/>
          <p:cNvSpPr>
            <a:spLocks noChangeShapeType="1"/>
          </p:cNvSpPr>
          <p:nvPr/>
        </p:nvSpPr>
        <p:spPr bwMode="auto">
          <a:xfrm rot="-924446">
            <a:off x="2657476" y="3402014"/>
            <a:ext cx="530225" cy="960437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lIns="91429" tIns="45714" rIns="91429" bIns="45714" anchor="ctr"/>
          <a:lstStyle/>
          <a:p>
            <a:pPr>
              <a:spcBef>
                <a:spcPct val="50000"/>
              </a:spcBef>
              <a:defRPr/>
            </a:pPr>
            <a:endParaRPr lang="en-US" sz="1800" b="1">
              <a:solidFill>
                <a:srgbClr val="FFFF00"/>
              </a:solidFill>
              <a:latin typeface="Wwin_Burmese1" pitchFamily="2" charset="0"/>
            </a:endParaRPr>
          </a:p>
        </p:txBody>
      </p:sp>
      <p:sp>
        <p:nvSpPr>
          <p:cNvPr id="1136" name="Line 112"/>
          <p:cNvSpPr>
            <a:spLocks noChangeShapeType="1"/>
          </p:cNvSpPr>
          <p:nvPr/>
        </p:nvSpPr>
        <p:spPr bwMode="auto">
          <a:xfrm rot="-924446">
            <a:off x="2112964" y="4291013"/>
            <a:ext cx="655637" cy="51435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lIns="91429" tIns="45714" rIns="91429" bIns="45714" anchor="ctr"/>
          <a:lstStyle/>
          <a:p>
            <a:pPr>
              <a:spcBef>
                <a:spcPct val="50000"/>
              </a:spcBef>
              <a:defRPr/>
            </a:pPr>
            <a:endParaRPr lang="en-US" sz="1800" b="1">
              <a:solidFill>
                <a:srgbClr val="FFFF00"/>
              </a:solidFill>
              <a:latin typeface="Wwin_Burmese1" pitchFamily="2" charset="0"/>
            </a:endParaRPr>
          </a:p>
        </p:txBody>
      </p:sp>
      <p:sp>
        <p:nvSpPr>
          <p:cNvPr id="1137" name="Line 113"/>
          <p:cNvSpPr>
            <a:spLocks noChangeShapeType="1"/>
          </p:cNvSpPr>
          <p:nvPr/>
        </p:nvSpPr>
        <p:spPr bwMode="auto">
          <a:xfrm rot="20675554" flipV="1">
            <a:off x="2570163" y="2674938"/>
            <a:ext cx="315912" cy="601662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lIns="91429" tIns="45714" rIns="91429" bIns="45714" anchor="ctr"/>
          <a:lstStyle/>
          <a:p>
            <a:pPr>
              <a:spcBef>
                <a:spcPct val="50000"/>
              </a:spcBef>
              <a:defRPr/>
            </a:pPr>
            <a:endParaRPr lang="en-US" sz="1800" b="1">
              <a:solidFill>
                <a:srgbClr val="FFFF00"/>
              </a:solidFill>
              <a:latin typeface="Wwin_Burmese1" pitchFamily="2" charset="0"/>
            </a:endParaRPr>
          </a:p>
        </p:txBody>
      </p:sp>
      <p:sp>
        <p:nvSpPr>
          <p:cNvPr id="1138" name="Line 114"/>
          <p:cNvSpPr>
            <a:spLocks noChangeShapeType="1"/>
          </p:cNvSpPr>
          <p:nvPr/>
        </p:nvSpPr>
        <p:spPr bwMode="auto">
          <a:xfrm rot="-924446" flipH="1" flipV="1">
            <a:off x="2689225" y="3373439"/>
            <a:ext cx="112713" cy="350837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lIns="91429" tIns="45714" rIns="91429" bIns="45714" anchor="ctr"/>
          <a:lstStyle/>
          <a:p>
            <a:pPr>
              <a:spcBef>
                <a:spcPct val="50000"/>
              </a:spcBef>
              <a:defRPr/>
            </a:pPr>
            <a:endParaRPr lang="en-US" sz="1800" b="1">
              <a:solidFill>
                <a:srgbClr val="FFFF00"/>
              </a:solidFill>
              <a:latin typeface="Wwin_Burmese1" pitchFamily="2" charset="0"/>
            </a:endParaRPr>
          </a:p>
        </p:txBody>
      </p:sp>
      <p:sp>
        <p:nvSpPr>
          <p:cNvPr id="1139" name="Line 115"/>
          <p:cNvSpPr>
            <a:spLocks noChangeShapeType="1"/>
          </p:cNvSpPr>
          <p:nvPr/>
        </p:nvSpPr>
        <p:spPr bwMode="auto">
          <a:xfrm rot="-924446" flipH="1" flipV="1">
            <a:off x="2686051" y="3462338"/>
            <a:ext cx="258763" cy="434975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lIns="91429" tIns="45714" rIns="91429" bIns="45714" anchor="ctr"/>
          <a:lstStyle/>
          <a:p>
            <a:pPr>
              <a:spcBef>
                <a:spcPct val="50000"/>
              </a:spcBef>
              <a:defRPr/>
            </a:pPr>
            <a:endParaRPr lang="en-US" sz="1800" b="1">
              <a:solidFill>
                <a:srgbClr val="FFFF00"/>
              </a:solidFill>
              <a:latin typeface="Wwin_Burmese1" pitchFamily="2" charset="0"/>
            </a:endParaRPr>
          </a:p>
        </p:txBody>
      </p:sp>
      <p:sp>
        <p:nvSpPr>
          <p:cNvPr id="1140" name="Line 116"/>
          <p:cNvSpPr>
            <a:spLocks noChangeShapeType="1"/>
          </p:cNvSpPr>
          <p:nvPr/>
        </p:nvSpPr>
        <p:spPr bwMode="auto">
          <a:xfrm rot="20675554" flipH="1">
            <a:off x="1944688" y="2901951"/>
            <a:ext cx="622300" cy="1046163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lIns="91429" tIns="45714" rIns="91429" bIns="45714" anchor="ctr"/>
          <a:lstStyle/>
          <a:p>
            <a:pPr>
              <a:spcBef>
                <a:spcPct val="50000"/>
              </a:spcBef>
              <a:defRPr/>
            </a:pPr>
            <a:endParaRPr lang="en-US" sz="1800" b="1">
              <a:solidFill>
                <a:srgbClr val="FFFF00"/>
              </a:solidFill>
              <a:latin typeface="Wwin_Burmese1" pitchFamily="2" charset="0"/>
            </a:endParaRPr>
          </a:p>
        </p:txBody>
      </p:sp>
      <p:sp>
        <p:nvSpPr>
          <p:cNvPr id="1141" name="Line 117"/>
          <p:cNvSpPr>
            <a:spLocks noChangeShapeType="1"/>
          </p:cNvSpPr>
          <p:nvPr/>
        </p:nvSpPr>
        <p:spPr bwMode="auto">
          <a:xfrm rot="20675554" flipH="1">
            <a:off x="1598614" y="4098925"/>
            <a:ext cx="649287" cy="118745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lIns="91429" tIns="45714" rIns="91429" bIns="45714" anchor="ctr"/>
          <a:lstStyle/>
          <a:p>
            <a:pPr>
              <a:spcBef>
                <a:spcPct val="50000"/>
              </a:spcBef>
              <a:defRPr/>
            </a:pPr>
            <a:endParaRPr lang="en-US" sz="1800" b="1">
              <a:solidFill>
                <a:srgbClr val="FFFF00"/>
              </a:solidFill>
              <a:latin typeface="Wwin_Burmese1" pitchFamily="2" charset="0"/>
            </a:endParaRPr>
          </a:p>
        </p:txBody>
      </p:sp>
      <p:sp>
        <p:nvSpPr>
          <p:cNvPr id="1142" name="Line 118"/>
          <p:cNvSpPr>
            <a:spLocks noChangeShapeType="1"/>
          </p:cNvSpPr>
          <p:nvPr/>
        </p:nvSpPr>
        <p:spPr bwMode="auto">
          <a:xfrm rot="20675554" flipH="1">
            <a:off x="1676401" y="4752975"/>
            <a:ext cx="366713" cy="625475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lIns="91429" tIns="45714" rIns="91429" bIns="45714" anchor="ctr"/>
          <a:lstStyle/>
          <a:p>
            <a:pPr>
              <a:spcBef>
                <a:spcPct val="50000"/>
              </a:spcBef>
              <a:defRPr/>
            </a:pPr>
            <a:endParaRPr lang="en-US" sz="1800" b="1">
              <a:solidFill>
                <a:srgbClr val="FFFF00"/>
              </a:solidFill>
              <a:latin typeface="Wwin_Burmese1" pitchFamily="2" charset="0"/>
            </a:endParaRPr>
          </a:p>
        </p:txBody>
      </p:sp>
      <p:sp>
        <p:nvSpPr>
          <p:cNvPr id="1143" name="Line 119"/>
          <p:cNvSpPr>
            <a:spLocks noChangeShapeType="1"/>
          </p:cNvSpPr>
          <p:nvPr/>
        </p:nvSpPr>
        <p:spPr bwMode="auto">
          <a:xfrm rot="20675554" flipH="1">
            <a:off x="1774826" y="4938714"/>
            <a:ext cx="209550" cy="363537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lIns="91429" tIns="45714" rIns="91429" bIns="45714" anchor="ctr"/>
          <a:lstStyle/>
          <a:p>
            <a:pPr>
              <a:spcBef>
                <a:spcPct val="50000"/>
              </a:spcBef>
              <a:defRPr/>
            </a:pPr>
            <a:endParaRPr lang="en-US" sz="1800" b="1">
              <a:solidFill>
                <a:srgbClr val="FFFF00"/>
              </a:solidFill>
              <a:latin typeface="Wwin_Burmese1" pitchFamily="2" charset="0"/>
            </a:endParaRPr>
          </a:p>
        </p:txBody>
      </p:sp>
      <p:grpSp>
        <p:nvGrpSpPr>
          <p:cNvPr id="3" name="Group 148"/>
          <p:cNvGrpSpPr>
            <a:grpSpLocks/>
          </p:cNvGrpSpPr>
          <p:nvPr userDrawn="1"/>
        </p:nvGrpSpPr>
        <p:grpSpPr bwMode="auto">
          <a:xfrm>
            <a:off x="7037389" y="4754564"/>
            <a:ext cx="1862137" cy="484187"/>
            <a:chOff x="4433" y="2959"/>
            <a:chExt cx="1173" cy="305"/>
          </a:xfrm>
        </p:grpSpPr>
        <p:sp>
          <p:nvSpPr>
            <p:cNvPr id="1073" name="Oval 49"/>
            <p:cNvSpPr>
              <a:spLocks noChangeArrowheads="1"/>
            </p:cNvSpPr>
            <p:nvPr/>
          </p:nvSpPr>
          <p:spPr bwMode="auto">
            <a:xfrm>
              <a:off x="5555" y="3088"/>
              <a:ext cx="51" cy="172"/>
            </a:xfrm>
            <a:prstGeom prst="ellipse">
              <a:avLst/>
            </a:prstGeom>
            <a:gradFill rotWithShape="0">
              <a:gsLst>
                <a:gs pos="0">
                  <a:srgbClr val="618FFD">
                    <a:gamma/>
                    <a:shade val="29804"/>
                    <a:invGamma/>
                  </a:srgbClr>
                </a:gs>
                <a:gs pos="50000">
                  <a:srgbClr val="618FFD"/>
                </a:gs>
                <a:gs pos="100000">
                  <a:srgbClr val="618FFD">
                    <a:gamma/>
                    <a:shade val="29804"/>
                    <a:invGamma/>
                  </a:srgbClr>
                </a:gs>
              </a:gsLst>
              <a:lin ang="54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 b="1">
                <a:solidFill>
                  <a:srgbClr val="FFFF00"/>
                </a:solidFill>
                <a:latin typeface="Wwin_Burmese1" pitchFamily="2" charset="0"/>
              </a:endParaRPr>
            </a:p>
          </p:txBody>
        </p:sp>
        <p:sp>
          <p:nvSpPr>
            <p:cNvPr id="1074" name="Oval 50"/>
            <p:cNvSpPr>
              <a:spLocks noChangeArrowheads="1"/>
            </p:cNvSpPr>
            <p:nvPr/>
          </p:nvSpPr>
          <p:spPr bwMode="auto">
            <a:xfrm>
              <a:off x="5259" y="3088"/>
              <a:ext cx="51" cy="172"/>
            </a:xfrm>
            <a:prstGeom prst="ellipse">
              <a:avLst/>
            </a:prstGeom>
            <a:gradFill rotWithShape="0">
              <a:gsLst>
                <a:gs pos="0">
                  <a:srgbClr val="618FFD">
                    <a:gamma/>
                    <a:shade val="29804"/>
                    <a:invGamma/>
                  </a:srgbClr>
                </a:gs>
                <a:gs pos="50000">
                  <a:srgbClr val="618FFD"/>
                </a:gs>
                <a:gs pos="100000">
                  <a:srgbClr val="618FFD">
                    <a:gamma/>
                    <a:shade val="29804"/>
                    <a:invGamma/>
                  </a:srgbClr>
                </a:gs>
              </a:gsLst>
              <a:lin ang="5400000" scaled="1"/>
            </a:gradFill>
            <a:ln w="12700">
              <a:solidFill>
                <a:schemeClr val="tx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 b="1">
                <a:solidFill>
                  <a:srgbClr val="FFFF00"/>
                </a:solidFill>
                <a:latin typeface="Wwin_Burmese1" pitchFamily="2" charset="0"/>
              </a:endParaRPr>
            </a:p>
          </p:txBody>
        </p:sp>
        <p:sp>
          <p:nvSpPr>
            <p:cNvPr id="1075" name="Oval 51"/>
            <p:cNvSpPr>
              <a:spLocks noChangeArrowheads="1"/>
            </p:cNvSpPr>
            <p:nvPr/>
          </p:nvSpPr>
          <p:spPr bwMode="auto">
            <a:xfrm>
              <a:off x="5030" y="3110"/>
              <a:ext cx="31" cy="127"/>
            </a:xfrm>
            <a:prstGeom prst="ellipse">
              <a:avLst/>
            </a:prstGeom>
            <a:gradFill rotWithShape="0">
              <a:gsLst>
                <a:gs pos="0">
                  <a:srgbClr val="618FFD">
                    <a:gamma/>
                    <a:shade val="29804"/>
                    <a:invGamma/>
                  </a:srgbClr>
                </a:gs>
                <a:gs pos="50000">
                  <a:srgbClr val="618FFD"/>
                </a:gs>
                <a:gs pos="100000">
                  <a:srgbClr val="618FFD">
                    <a:gamma/>
                    <a:shade val="29804"/>
                    <a:invGamma/>
                  </a:srgbClr>
                </a:gs>
              </a:gsLst>
              <a:lin ang="54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 b="1">
                <a:solidFill>
                  <a:srgbClr val="FFFF00"/>
                </a:solidFill>
                <a:latin typeface="Wwin_Burmese1" pitchFamily="2" charset="0"/>
              </a:endParaRPr>
            </a:p>
          </p:txBody>
        </p:sp>
        <p:sp>
          <p:nvSpPr>
            <p:cNvPr id="1076" name="Oval 52"/>
            <p:cNvSpPr>
              <a:spLocks noChangeArrowheads="1"/>
            </p:cNvSpPr>
            <p:nvPr/>
          </p:nvSpPr>
          <p:spPr bwMode="auto">
            <a:xfrm>
              <a:off x="4805" y="3155"/>
              <a:ext cx="11" cy="37"/>
            </a:xfrm>
            <a:prstGeom prst="ellipse">
              <a:avLst/>
            </a:prstGeom>
            <a:gradFill rotWithShape="0">
              <a:gsLst>
                <a:gs pos="0">
                  <a:srgbClr val="618FFD">
                    <a:gamma/>
                    <a:shade val="29804"/>
                    <a:invGamma/>
                  </a:srgbClr>
                </a:gs>
                <a:gs pos="50000">
                  <a:srgbClr val="618FFD"/>
                </a:gs>
                <a:gs pos="100000">
                  <a:srgbClr val="618FFD">
                    <a:gamma/>
                    <a:shade val="29804"/>
                    <a:invGamma/>
                  </a:srgbClr>
                </a:gs>
              </a:gsLst>
              <a:lin ang="54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 b="1">
                <a:solidFill>
                  <a:srgbClr val="FFFF00"/>
                </a:solidFill>
                <a:latin typeface="Wwin_Burmese1" pitchFamily="2" charset="0"/>
              </a:endParaRPr>
            </a:p>
          </p:txBody>
        </p:sp>
        <p:sp>
          <p:nvSpPr>
            <p:cNvPr id="1077" name="Line 53"/>
            <p:cNvSpPr>
              <a:spLocks noChangeShapeType="1"/>
            </p:cNvSpPr>
            <p:nvPr/>
          </p:nvSpPr>
          <p:spPr bwMode="auto">
            <a:xfrm flipH="1">
              <a:off x="5282" y="3264"/>
              <a:ext cx="29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 b="1">
                <a:solidFill>
                  <a:srgbClr val="FFFF00"/>
                </a:solidFill>
                <a:latin typeface="Wwin_Burmese1" pitchFamily="2" charset="0"/>
              </a:endParaRPr>
            </a:p>
          </p:txBody>
        </p:sp>
        <p:sp>
          <p:nvSpPr>
            <p:cNvPr id="1078" name="Line 54"/>
            <p:cNvSpPr>
              <a:spLocks noChangeShapeType="1"/>
            </p:cNvSpPr>
            <p:nvPr/>
          </p:nvSpPr>
          <p:spPr bwMode="auto">
            <a:xfrm flipH="1">
              <a:off x="5283" y="3084"/>
              <a:ext cx="299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 b="1">
                <a:solidFill>
                  <a:srgbClr val="FFFF00"/>
                </a:solidFill>
                <a:latin typeface="Wwin_Burmese1" pitchFamily="2" charset="0"/>
              </a:endParaRPr>
            </a:p>
          </p:txBody>
        </p:sp>
        <p:sp>
          <p:nvSpPr>
            <p:cNvPr id="1079" name="Line 55"/>
            <p:cNvSpPr>
              <a:spLocks noChangeShapeType="1"/>
            </p:cNvSpPr>
            <p:nvPr/>
          </p:nvSpPr>
          <p:spPr bwMode="auto">
            <a:xfrm>
              <a:off x="5054" y="3241"/>
              <a:ext cx="209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 b="1">
                <a:solidFill>
                  <a:srgbClr val="FFFF00"/>
                </a:solidFill>
                <a:latin typeface="Wwin_Burmese1" pitchFamily="2" charset="0"/>
              </a:endParaRPr>
            </a:p>
          </p:txBody>
        </p:sp>
        <p:sp>
          <p:nvSpPr>
            <p:cNvPr id="1080" name="Line 56"/>
            <p:cNvSpPr>
              <a:spLocks noChangeShapeType="1"/>
            </p:cNvSpPr>
            <p:nvPr/>
          </p:nvSpPr>
          <p:spPr bwMode="auto">
            <a:xfrm>
              <a:off x="5054" y="3106"/>
              <a:ext cx="209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 b="1">
                <a:solidFill>
                  <a:srgbClr val="FFFF00"/>
                </a:solidFill>
                <a:latin typeface="Wwin_Burmese1" pitchFamily="2" charset="0"/>
              </a:endParaRPr>
            </a:p>
          </p:txBody>
        </p:sp>
        <p:sp>
          <p:nvSpPr>
            <p:cNvPr id="1081" name="Line 57"/>
            <p:cNvSpPr>
              <a:spLocks noChangeShapeType="1"/>
            </p:cNvSpPr>
            <p:nvPr/>
          </p:nvSpPr>
          <p:spPr bwMode="auto">
            <a:xfrm>
              <a:off x="4813" y="3196"/>
              <a:ext cx="209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 b="1">
                <a:solidFill>
                  <a:srgbClr val="FFFF00"/>
                </a:solidFill>
                <a:latin typeface="Wwin_Burmese1" pitchFamily="2" charset="0"/>
              </a:endParaRPr>
            </a:p>
          </p:txBody>
        </p:sp>
        <p:sp>
          <p:nvSpPr>
            <p:cNvPr id="1082" name="Line 58"/>
            <p:cNvSpPr>
              <a:spLocks noChangeShapeType="1"/>
            </p:cNvSpPr>
            <p:nvPr/>
          </p:nvSpPr>
          <p:spPr bwMode="auto">
            <a:xfrm>
              <a:off x="4813" y="3151"/>
              <a:ext cx="209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 b="1">
                <a:solidFill>
                  <a:srgbClr val="FFFF00"/>
                </a:solidFill>
                <a:latin typeface="Wwin_Burmese1" pitchFamily="2" charset="0"/>
              </a:endParaRPr>
            </a:p>
          </p:txBody>
        </p:sp>
        <p:sp>
          <p:nvSpPr>
            <p:cNvPr id="1083" name="Rectangle 59"/>
            <p:cNvSpPr>
              <a:spLocks noChangeArrowheads="1"/>
            </p:cNvSpPr>
            <p:nvPr/>
          </p:nvSpPr>
          <p:spPr bwMode="auto">
            <a:xfrm>
              <a:off x="5286" y="3086"/>
              <a:ext cx="288" cy="176"/>
            </a:xfrm>
            <a:prstGeom prst="rect">
              <a:avLst/>
            </a:prstGeom>
            <a:gradFill rotWithShape="0">
              <a:gsLst>
                <a:gs pos="0">
                  <a:srgbClr val="618FFD">
                    <a:gamma/>
                    <a:shade val="29804"/>
                    <a:invGamma/>
                  </a:srgbClr>
                </a:gs>
                <a:gs pos="50000">
                  <a:srgbClr val="618FFD"/>
                </a:gs>
                <a:gs pos="100000">
                  <a:srgbClr val="618FFD">
                    <a:gamma/>
                    <a:shade val="29804"/>
                    <a:invGamma/>
                  </a:srgbClr>
                </a:gs>
              </a:gsLst>
              <a:lin ang="5400000" scaled="1"/>
            </a:gra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 b="1">
                <a:solidFill>
                  <a:srgbClr val="FFFF00"/>
                </a:solidFill>
                <a:latin typeface="Wwin_Burmese1" pitchFamily="2" charset="0"/>
              </a:endParaRPr>
            </a:p>
          </p:txBody>
        </p:sp>
        <p:sp>
          <p:nvSpPr>
            <p:cNvPr id="1084" name="Rectangle 60"/>
            <p:cNvSpPr>
              <a:spLocks noChangeArrowheads="1"/>
            </p:cNvSpPr>
            <p:nvPr/>
          </p:nvSpPr>
          <p:spPr bwMode="auto">
            <a:xfrm>
              <a:off x="5043" y="3110"/>
              <a:ext cx="219" cy="129"/>
            </a:xfrm>
            <a:prstGeom prst="rect">
              <a:avLst/>
            </a:prstGeom>
            <a:gradFill rotWithShape="0">
              <a:gsLst>
                <a:gs pos="0">
                  <a:srgbClr val="618FFD">
                    <a:gamma/>
                    <a:shade val="29804"/>
                    <a:invGamma/>
                  </a:srgbClr>
                </a:gs>
                <a:gs pos="50000">
                  <a:srgbClr val="618FFD"/>
                </a:gs>
                <a:gs pos="100000">
                  <a:srgbClr val="618FFD">
                    <a:gamma/>
                    <a:shade val="29804"/>
                    <a:invGamma/>
                  </a:srgbClr>
                </a:gs>
              </a:gsLst>
              <a:lin ang="5400000" scaled="1"/>
            </a:gra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 b="1">
                <a:solidFill>
                  <a:srgbClr val="FFFF00"/>
                </a:solidFill>
                <a:latin typeface="Wwin_Burmese1" pitchFamily="2" charset="0"/>
              </a:endParaRPr>
            </a:p>
          </p:txBody>
        </p:sp>
        <p:sp>
          <p:nvSpPr>
            <p:cNvPr id="1085" name="Rectangle 61"/>
            <p:cNvSpPr>
              <a:spLocks noChangeArrowheads="1"/>
            </p:cNvSpPr>
            <p:nvPr/>
          </p:nvSpPr>
          <p:spPr bwMode="auto">
            <a:xfrm>
              <a:off x="4814" y="3151"/>
              <a:ext cx="212" cy="47"/>
            </a:xfrm>
            <a:prstGeom prst="rect">
              <a:avLst/>
            </a:prstGeom>
            <a:gradFill rotWithShape="0">
              <a:gsLst>
                <a:gs pos="0">
                  <a:srgbClr val="618FFD">
                    <a:gamma/>
                    <a:shade val="29804"/>
                    <a:invGamma/>
                  </a:srgbClr>
                </a:gs>
                <a:gs pos="50000">
                  <a:srgbClr val="618FFD"/>
                </a:gs>
                <a:gs pos="100000">
                  <a:srgbClr val="618FFD">
                    <a:gamma/>
                    <a:shade val="29804"/>
                    <a:invGamma/>
                  </a:srgbClr>
                </a:gs>
              </a:gsLst>
              <a:lin ang="5400000" scaled="1"/>
            </a:gra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 b="1">
                <a:solidFill>
                  <a:srgbClr val="FFFF00"/>
                </a:solidFill>
                <a:latin typeface="Wwin_Burmese1" pitchFamily="2" charset="0"/>
              </a:endParaRPr>
            </a:p>
          </p:txBody>
        </p:sp>
        <p:sp>
          <p:nvSpPr>
            <p:cNvPr id="1086" name="Oval 62"/>
            <p:cNvSpPr>
              <a:spLocks noChangeArrowheads="1"/>
            </p:cNvSpPr>
            <p:nvPr/>
          </p:nvSpPr>
          <p:spPr bwMode="auto">
            <a:xfrm>
              <a:off x="5566" y="3101"/>
              <a:ext cx="34" cy="146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 b="1">
                <a:solidFill>
                  <a:srgbClr val="FFFF00"/>
                </a:solidFill>
                <a:latin typeface="Wwin_Burmese1" pitchFamily="2" charset="0"/>
              </a:endParaRPr>
            </a:p>
          </p:txBody>
        </p:sp>
        <p:sp>
          <p:nvSpPr>
            <p:cNvPr id="1087" name="Arc 63"/>
            <p:cNvSpPr>
              <a:spLocks/>
            </p:cNvSpPr>
            <p:nvPr/>
          </p:nvSpPr>
          <p:spPr bwMode="auto">
            <a:xfrm rot="300000">
              <a:off x="4652" y="3182"/>
              <a:ext cx="111" cy="7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597"/>
                <a:gd name="T1" fmla="*/ 0 h 21600"/>
                <a:gd name="T2" fmla="*/ 21597 w 21597"/>
                <a:gd name="T3" fmla="*/ 21290 h 21600"/>
                <a:gd name="T4" fmla="*/ 0 w 21597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597" h="21600" fill="none" extrusionOk="0">
                  <a:moveTo>
                    <a:pt x="-1" y="0"/>
                  </a:moveTo>
                  <a:cubicBezTo>
                    <a:pt x="11808" y="0"/>
                    <a:pt x="21428" y="9482"/>
                    <a:pt x="21597" y="21289"/>
                  </a:cubicBezTo>
                </a:path>
                <a:path w="21597" h="21600" stroke="0" extrusionOk="0">
                  <a:moveTo>
                    <a:pt x="-1" y="0"/>
                  </a:moveTo>
                  <a:cubicBezTo>
                    <a:pt x="11808" y="0"/>
                    <a:pt x="21428" y="9482"/>
                    <a:pt x="21597" y="21289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2700" cap="rnd">
              <a:solidFill>
                <a:schemeClr val="accent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 b="1">
                <a:solidFill>
                  <a:srgbClr val="FFFF00"/>
                </a:solidFill>
                <a:latin typeface="Wwin_Burmese1" pitchFamily="2" charset="0"/>
              </a:endParaRPr>
            </a:p>
          </p:txBody>
        </p:sp>
        <p:sp>
          <p:nvSpPr>
            <p:cNvPr id="1088" name="Arc 64"/>
            <p:cNvSpPr>
              <a:spLocks/>
            </p:cNvSpPr>
            <p:nvPr/>
          </p:nvSpPr>
          <p:spPr bwMode="auto">
            <a:xfrm rot="10380000">
              <a:off x="4660" y="3102"/>
              <a:ext cx="115" cy="60"/>
            </a:xfrm>
            <a:custGeom>
              <a:avLst/>
              <a:gdLst>
                <a:gd name="G0" fmla="+- 21600 0 0"/>
                <a:gd name="G1" fmla="+- 21599 0 0"/>
                <a:gd name="G2" fmla="+- 21600 0 0"/>
                <a:gd name="T0" fmla="*/ 0 w 21600"/>
                <a:gd name="T1" fmla="*/ 21599 h 21599"/>
                <a:gd name="T2" fmla="*/ 21412 w 21600"/>
                <a:gd name="T3" fmla="*/ 0 h 21599"/>
                <a:gd name="T4" fmla="*/ 21600 w 21600"/>
                <a:gd name="T5" fmla="*/ 21599 h 21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599" fill="none" extrusionOk="0">
                  <a:moveTo>
                    <a:pt x="0" y="21599"/>
                  </a:moveTo>
                  <a:cubicBezTo>
                    <a:pt x="0" y="9743"/>
                    <a:pt x="9556" y="103"/>
                    <a:pt x="21411" y="-1"/>
                  </a:cubicBezTo>
                </a:path>
                <a:path w="21600" h="21599" stroke="0" extrusionOk="0">
                  <a:moveTo>
                    <a:pt x="0" y="21599"/>
                  </a:moveTo>
                  <a:cubicBezTo>
                    <a:pt x="0" y="9743"/>
                    <a:pt x="9556" y="103"/>
                    <a:pt x="21411" y="-1"/>
                  </a:cubicBezTo>
                  <a:lnTo>
                    <a:pt x="21600" y="21599"/>
                  </a:lnTo>
                  <a:close/>
                </a:path>
              </a:pathLst>
            </a:custGeom>
            <a:noFill/>
            <a:ln w="12700" cap="rnd">
              <a:solidFill>
                <a:schemeClr val="accent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 b="1">
                <a:solidFill>
                  <a:srgbClr val="FFFF00"/>
                </a:solidFill>
                <a:latin typeface="Wwin_Burmese1" pitchFamily="2" charset="0"/>
              </a:endParaRPr>
            </a:p>
          </p:txBody>
        </p:sp>
        <p:sp>
          <p:nvSpPr>
            <p:cNvPr id="1089" name="Arc 65"/>
            <p:cNvSpPr>
              <a:spLocks/>
            </p:cNvSpPr>
            <p:nvPr/>
          </p:nvSpPr>
          <p:spPr bwMode="auto">
            <a:xfrm>
              <a:off x="4761" y="3117"/>
              <a:ext cx="23" cy="60"/>
            </a:xfrm>
            <a:custGeom>
              <a:avLst/>
              <a:gdLst>
                <a:gd name="G0" fmla="+- 951 0 0"/>
                <a:gd name="G1" fmla="+- 21600 0 0"/>
                <a:gd name="G2" fmla="+- 21600 0 0"/>
                <a:gd name="T0" fmla="*/ 0 w 22547"/>
                <a:gd name="T1" fmla="*/ 21 h 21600"/>
                <a:gd name="T2" fmla="*/ 22547 w 22547"/>
                <a:gd name="T3" fmla="*/ 21229 h 21600"/>
                <a:gd name="T4" fmla="*/ 951 w 22547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547" h="21600" fill="none" extrusionOk="0">
                  <a:moveTo>
                    <a:pt x="-1" y="20"/>
                  </a:moveTo>
                  <a:cubicBezTo>
                    <a:pt x="316" y="6"/>
                    <a:pt x="633" y="-1"/>
                    <a:pt x="951" y="0"/>
                  </a:cubicBezTo>
                  <a:cubicBezTo>
                    <a:pt x="12735" y="0"/>
                    <a:pt x="22345" y="9446"/>
                    <a:pt x="22547" y="21228"/>
                  </a:cubicBezTo>
                </a:path>
                <a:path w="22547" h="21600" stroke="0" extrusionOk="0">
                  <a:moveTo>
                    <a:pt x="-1" y="20"/>
                  </a:moveTo>
                  <a:cubicBezTo>
                    <a:pt x="316" y="6"/>
                    <a:pt x="633" y="-1"/>
                    <a:pt x="951" y="0"/>
                  </a:cubicBezTo>
                  <a:cubicBezTo>
                    <a:pt x="12735" y="0"/>
                    <a:pt x="22345" y="9446"/>
                    <a:pt x="22547" y="21228"/>
                  </a:cubicBezTo>
                  <a:lnTo>
                    <a:pt x="951" y="21600"/>
                  </a:lnTo>
                  <a:close/>
                </a:path>
              </a:pathLst>
            </a:custGeom>
            <a:noFill/>
            <a:ln w="12700" cap="rnd">
              <a:solidFill>
                <a:schemeClr val="accent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 b="1">
                <a:solidFill>
                  <a:srgbClr val="FFFF00"/>
                </a:solidFill>
                <a:latin typeface="Wwin_Burmese1" pitchFamily="2" charset="0"/>
              </a:endParaRPr>
            </a:p>
          </p:txBody>
        </p:sp>
        <p:sp>
          <p:nvSpPr>
            <p:cNvPr id="1090" name="Oval 66"/>
            <p:cNvSpPr>
              <a:spLocks noChangeArrowheads="1"/>
            </p:cNvSpPr>
            <p:nvPr/>
          </p:nvSpPr>
          <p:spPr bwMode="auto">
            <a:xfrm>
              <a:off x="4754" y="3135"/>
              <a:ext cx="20" cy="74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 b="1">
                <a:solidFill>
                  <a:srgbClr val="FFFF00"/>
                </a:solidFill>
                <a:latin typeface="Wwin_Burmese1" pitchFamily="2" charset="0"/>
              </a:endParaRPr>
            </a:p>
          </p:txBody>
        </p:sp>
        <p:sp>
          <p:nvSpPr>
            <p:cNvPr id="1091" name="Arc 67"/>
            <p:cNvSpPr>
              <a:spLocks/>
            </p:cNvSpPr>
            <p:nvPr/>
          </p:nvSpPr>
          <p:spPr bwMode="auto">
            <a:xfrm rot="10800000">
              <a:off x="4761" y="3180"/>
              <a:ext cx="27" cy="57"/>
            </a:xfrm>
            <a:custGeom>
              <a:avLst/>
              <a:gdLst>
                <a:gd name="G0" fmla="+- 21596 0 0"/>
                <a:gd name="G1" fmla="+- 21585 0 0"/>
                <a:gd name="G2" fmla="+- 21600 0 0"/>
                <a:gd name="T0" fmla="*/ 0 w 21596"/>
                <a:gd name="T1" fmla="*/ 21217 h 21585"/>
                <a:gd name="T2" fmla="*/ 20818 w 21596"/>
                <a:gd name="T3" fmla="*/ 0 h 21585"/>
                <a:gd name="T4" fmla="*/ 21596 w 21596"/>
                <a:gd name="T5" fmla="*/ 21585 h 21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596" h="21585" fill="none" extrusionOk="0">
                  <a:moveTo>
                    <a:pt x="-1" y="21216"/>
                  </a:moveTo>
                  <a:cubicBezTo>
                    <a:pt x="194" y="9734"/>
                    <a:pt x="9341" y="412"/>
                    <a:pt x="20817" y="-1"/>
                  </a:cubicBezTo>
                </a:path>
                <a:path w="21596" h="21585" stroke="0" extrusionOk="0">
                  <a:moveTo>
                    <a:pt x="-1" y="21216"/>
                  </a:moveTo>
                  <a:cubicBezTo>
                    <a:pt x="194" y="9734"/>
                    <a:pt x="9341" y="412"/>
                    <a:pt x="20817" y="-1"/>
                  </a:cubicBezTo>
                  <a:lnTo>
                    <a:pt x="21596" y="21585"/>
                  </a:lnTo>
                  <a:close/>
                </a:path>
              </a:pathLst>
            </a:custGeom>
            <a:noFill/>
            <a:ln w="12700" cap="rnd">
              <a:solidFill>
                <a:schemeClr val="accent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 b="1">
                <a:solidFill>
                  <a:srgbClr val="FFFF00"/>
                </a:solidFill>
                <a:latin typeface="Wwin_Burmese1" pitchFamily="2" charset="0"/>
              </a:endParaRPr>
            </a:p>
          </p:txBody>
        </p:sp>
        <p:sp>
          <p:nvSpPr>
            <p:cNvPr id="1092" name="Oval 68"/>
            <p:cNvSpPr>
              <a:spLocks noChangeArrowheads="1"/>
            </p:cNvSpPr>
            <p:nvPr/>
          </p:nvSpPr>
          <p:spPr bwMode="auto">
            <a:xfrm>
              <a:off x="4763" y="3161"/>
              <a:ext cx="2" cy="22"/>
            </a:xfrm>
            <a:prstGeom prst="ellipse">
              <a:avLst/>
            </a:prstGeom>
            <a:solidFill>
              <a:schemeClr val="tx2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 b="1">
                <a:solidFill>
                  <a:srgbClr val="FFFF00"/>
                </a:solidFill>
                <a:latin typeface="Wwin_Burmese1" pitchFamily="2" charset="0"/>
              </a:endParaRPr>
            </a:p>
          </p:txBody>
        </p:sp>
        <p:sp>
          <p:nvSpPr>
            <p:cNvPr id="1144" name="Line 120"/>
            <p:cNvSpPr>
              <a:spLocks noChangeShapeType="1"/>
            </p:cNvSpPr>
            <p:nvPr/>
          </p:nvSpPr>
          <p:spPr bwMode="auto">
            <a:xfrm rot="20675554" flipH="1">
              <a:off x="4433" y="2959"/>
              <a:ext cx="25" cy="178"/>
            </a:xfrm>
            <a:prstGeom prst="line">
              <a:avLst/>
            </a:prstGeom>
            <a:noFill/>
            <a:ln w="762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 b="1">
                <a:solidFill>
                  <a:srgbClr val="FFFF00"/>
                </a:solidFill>
                <a:latin typeface="Wwin_Burmese1" pitchFamily="2" charset="0"/>
              </a:endParaRPr>
            </a:p>
          </p:txBody>
        </p:sp>
      </p:grpSp>
      <p:sp>
        <p:nvSpPr>
          <p:cNvPr id="1145" name="Line 121"/>
          <p:cNvSpPr>
            <a:spLocks noChangeShapeType="1"/>
          </p:cNvSpPr>
          <p:nvPr/>
        </p:nvSpPr>
        <p:spPr bwMode="auto">
          <a:xfrm rot="20675554" flipH="1">
            <a:off x="6753225" y="3752850"/>
            <a:ext cx="39688" cy="282575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lIns="91429" tIns="45714" rIns="91429" bIns="45714" anchor="ctr"/>
          <a:lstStyle/>
          <a:p>
            <a:pPr>
              <a:spcBef>
                <a:spcPct val="50000"/>
              </a:spcBef>
              <a:defRPr/>
            </a:pPr>
            <a:endParaRPr lang="en-US" sz="1800" b="1">
              <a:solidFill>
                <a:srgbClr val="FFFF00"/>
              </a:solidFill>
              <a:latin typeface="Wwin_Burmese1" pitchFamily="2" charset="0"/>
            </a:endParaRPr>
          </a:p>
        </p:txBody>
      </p:sp>
      <p:sp>
        <p:nvSpPr>
          <p:cNvPr id="1147" name="Line 123"/>
          <p:cNvSpPr>
            <a:spLocks noChangeShapeType="1"/>
          </p:cNvSpPr>
          <p:nvPr/>
        </p:nvSpPr>
        <p:spPr bwMode="auto">
          <a:xfrm rot="-924446">
            <a:off x="2093913" y="4330700"/>
            <a:ext cx="831850" cy="55245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lIns="91429" tIns="45714" rIns="91429" bIns="45714" anchor="ctr"/>
          <a:lstStyle/>
          <a:p>
            <a:pPr>
              <a:spcBef>
                <a:spcPct val="50000"/>
              </a:spcBef>
              <a:defRPr/>
            </a:pPr>
            <a:endParaRPr lang="en-US" sz="1800" b="1">
              <a:solidFill>
                <a:srgbClr val="FFFF00"/>
              </a:solidFill>
              <a:latin typeface="Wwin_Burmese1" pitchFamily="2" charset="0"/>
            </a:endParaRPr>
          </a:p>
        </p:txBody>
      </p:sp>
      <p:sp>
        <p:nvSpPr>
          <p:cNvPr id="1148" name="Line 124"/>
          <p:cNvSpPr>
            <a:spLocks noChangeShapeType="1"/>
          </p:cNvSpPr>
          <p:nvPr/>
        </p:nvSpPr>
        <p:spPr bwMode="auto">
          <a:xfrm rot="20675554" flipH="1">
            <a:off x="1978026" y="4033839"/>
            <a:ext cx="209550" cy="363537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lIns="91429" tIns="45714" rIns="91429" bIns="45714" anchor="ctr"/>
          <a:lstStyle/>
          <a:p>
            <a:pPr>
              <a:spcBef>
                <a:spcPct val="50000"/>
              </a:spcBef>
              <a:defRPr/>
            </a:pPr>
            <a:endParaRPr lang="en-US" sz="1800" b="1">
              <a:solidFill>
                <a:srgbClr val="FFFF00"/>
              </a:solidFill>
              <a:latin typeface="Wwin_Burmese1" pitchFamily="2" charset="0"/>
            </a:endParaRPr>
          </a:p>
        </p:txBody>
      </p:sp>
      <p:sp>
        <p:nvSpPr>
          <p:cNvPr id="1149" name="Line 125"/>
          <p:cNvSpPr>
            <a:spLocks noChangeShapeType="1"/>
          </p:cNvSpPr>
          <p:nvPr/>
        </p:nvSpPr>
        <p:spPr bwMode="auto">
          <a:xfrm rot="20675554" flipH="1">
            <a:off x="5591175" y="3776663"/>
            <a:ext cx="366713" cy="2460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429" tIns="45714" rIns="91429" bIns="45714" anchor="ctr"/>
          <a:lstStyle/>
          <a:p>
            <a:pPr>
              <a:spcBef>
                <a:spcPct val="50000"/>
              </a:spcBef>
              <a:defRPr/>
            </a:pPr>
            <a:endParaRPr lang="en-US" sz="1800" b="1">
              <a:solidFill>
                <a:srgbClr val="FFFF00"/>
              </a:solidFill>
              <a:latin typeface="Wwin_Burmese1" pitchFamily="2" charset="0"/>
            </a:endParaRPr>
          </a:p>
        </p:txBody>
      </p:sp>
      <p:sp>
        <p:nvSpPr>
          <p:cNvPr id="1150" name="Line 126"/>
          <p:cNvSpPr>
            <a:spLocks noChangeShapeType="1"/>
          </p:cNvSpPr>
          <p:nvPr/>
        </p:nvSpPr>
        <p:spPr bwMode="auto">
          <a:xfrm rot="20675554" flipH="1">
            <a:off x="5530851" y="3878263"/>
            <a:ext cx="366713" cy="2460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429" tIns="45714" rIns="91429" bIns="45714" anchor="ctr"/>
          <a:lstStyle/>
          <a:p>
            <a:pPr>
              <a:spcBef>
                <a:spcPct val="50000"/>
              </a:spcBef>
              <a:defRPr/>
            </a:pPr>
            <a:endParaRPr lang="en-US" sz="1800" b="1">
              <a:solidFill>
                <a:srgbClr val="FFFF00"/>
              </a:solidFill>
              <a:latin typeface="Wwin_Burmese1" pitchFamily="2" charset="0"/>
            </a:endParaRPr>
          </a:p>
        </p:txBody>
      </p:sp>
      <p:sp>
        <p:nvSpPr>
          <p:cNvPr id="1151" name="Freeform 127"/>
          <p:cNvSpPr>
            <a:spLocks/>
          </p:cNvSpPr>
          <p:nvPr/>
        </p:nvSpPr>
        <p:spPr bwMode="auto">
          <a:xfrm>
            <a:off x="2854326" y="2824164"/>
            <a:ext cx="82550" cy="406400"/>
          </a:xfrm>
          <a:custGeom>
            <a:avLst/>
            <a:gdLst/>
            <a:ahLst/>
            <a:cxnLst>
              <a:cxn ang="0">
                <a:pos x="0" y="256"/>
              </a:cxn>
              <a:cxn ang="0">
                <a:pos x="20" y="141"/>
              </a:cxn>
              <a:cxn ang="0">
                <a:pos x="52" y="0"/>
              </a:cxn>
            </a:cxnLst>
            <a:rect l="0" t="0" r="r" b="b"/>
            <a:pathLst>
              <a:path w="52" h="256">
                <a:moveTo>
                  <a:pt x="0" y="256"/>
                </a:moveTo>
                <a:cubicBezTo>
                  <a:pt x="4" y="216"/>
                  <a:pt x="8" y="178"/>
                  <a:pt x="20" y="141"/>
                </a:cubicBezTo>
                <a:cubicBezTo>
                  <a:pt x="33" y="94"/>
                  <a:pt x="52" y="48"/>
                  <a:pt x="52" y="0"/>
                </a:cubicBezTo>
              </a:path>
            </a:pathLst>
          </a:custGeom>
          <a:noFill/>
          <a:ln w="1905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91429" tIns="45714" rIns="91429" bIns="45714" anchor="ctr"/>
          <a:lstStyle/>
          <a:p>
            <a:pPr>
              <a:spcBef>
                <a:spcPct val="50000"/>
              </a:spcBef>
              <a:defRPr/>
            </a:pPr>
            <a:endParaRPr lang="en-US" sz="1800" b="1">
              <a:solidFill>
                <a:srgbClr val="FFFF00"/>
              </a:solidFill>
              <a:latin typeface="Wwin_Burmese1" pitchFamily="2" charset="0"/>
            </a:endParaRPr>
          </a:p>
        </p:txBody>
      </p:sp>
      <p:sp>
        <p:nvSpPr>
          <p:cNvPr id="1152" name="Freeform 128"/>
          <p:cNvSpPr>
            <a:spLocks/>
          </p:cNvSpPr>
          <p:nvPr/>
        </p:nvSpPr>
        <p:spPr bwMode="auto">
          <a:xfrm>
            <a:off x="3032126" y="2770189"/>
            <a:ext cx="41275" cy="295275"/>
          </a:xfrm>
          <a:custGeom>
            <a:avLst/>
            <a:gdLst/>
            <a:ahLst/>
            <a:cxnLst>
              <a:cxn ang="0">
                <a:pos x="0" y="186"/>
              </a:cxn>
              <a:cxn ang="0">
                <a:pos x="26" y="83"/>
              </a:cxn>
              <a:cxn ang="0">
                <a:pos x="26" y="0"/>
              </a:cxn>
            </a:cxnLst>
            <a:rect l="0" t="0" r="r" b="b"/>
            <a:pathLst>
              <a:path w="26" h="186">
                <a:moveTo>
                  <a:pt x="0" y="186"/>
                </a:moveTo>
                <a:cubicBezTo>
                  <a:pt x="1" y="175"/>
                  <a:pt x="26" y="89"/>
                  <a:pt x="26" y="83"/>
                </a:cubicBezTo>
                <a:cubicBezTo>
                  <a:pt x="26" y="55"/>
                  <a:pt x="26" y="27"/>
                  <a:pt x="26" y="0"/>
                </a:cubicBezTo>
              </a:path>
            </a:pathLst>
          </a:custGeom>
          <a:noFill/>
          <a:ln w="1905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91429" tIns="45714" rIns="91429" bIns="45714" anchor="ctr"/>
          <a:lstStyle/>
          <a:p>
            <a:pPr>
              <a:spcBef>
                <a:spcPct val="50000"/>
              </a:spcBef>
              <a:defRPr/>
            </a:pPr>
            <a:endParaRPr lang="en-US" sz="1800" b="1">
              <a:solidFill>
                <a:srgbClr val="FFFF00"/>
              </a:solidFill>
              <a:latin typeface="Wwin_Burmese1" pitchFamily="2" charset="0"/>
            </a:endParaRPr>
          </a:p>
        </p:txBody>
      </p:sp>
      <p:sp>
        <p:nvSpPr>
          <p:cNvPr id="1153" name="Freeform 129"/>
          <p:cNvSpPr>
            <a:spLocks/>
          </p:cNvSpPr>
          <p:nvPr/>
        </p:nvSpPr>
        <p:spPr bwMode="auto">
          <a:xfrm>
            <a:off x="3902076" y="2417763"/>
            <a:ext cx="31750" cy="265112"/>
          </a:xfrm>
          <a:custGeom>
            <a:avLst/>
            <a:gdLst/>
            <a:ahLst/>
            <a:cxnLst>
              <a:cxn ang="0">
                <a:pos x="0" y="167"/>
              </a:cxn>
              <a:cxn ang="0">
                <a:pos x="19" y="0"/>
              </a:cxn>
            </a:cxnLst>
            <a:rect l="0" t="0" r="r" b="b"/>
            <a:pathLst>
              <a:path w="20" h="167">
                <a:moveTo>
                  <a:pt x="0" y="167"/>
                </a:moveTo>
                <a:cubicBezTo>
                  <a:pt x="20" y="101"/>
                  <a:pt x="19" y="82"/>
                  <a:pt x="19" y="0"/>
                </a:cubicBezTo>
              </a:path>
            </a:pathLst>
          </a:custGeom>
          <a:noFill/>
          <a:ln w="1905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91429" tIns="45714" rIns="91429" bIns="45714" anchor="ctr"/>
          <a:lstStyle/>
          <a:p>
            <a:pPr>
              <a:spcBef>
                <a:spcPct val="50000"/>
              </a:spcBef>
              <a:defRPr/>
            </a:pPr>
            <a:endParaRPr lang="en-US" sz="1800" b="1">
              <a:solidFill>
                <a:srgbClr val="FFFF00"/>
              </a:solidFill>
              <a:latin typeface="Wwin_Burmese1" pitchFamily="2" charset="0"/>
            </a:endParaRPr>
          </a:p>
        </p:txBody>
      </p:sp>
      <p:sp>
        <p:nvSpPr>
          <p:cNvPr id="1154" name="Freeform 130"/>
          <p:cNvSpPr>
            <a:spLocks/>
          </p:cNvSpPr>
          <p:nvPr/>
        </p:nvSpPr>
        <p:spPr bwMode="auto">
          <a:xfrm>
            <a:off x="4318001" y="2438401"/>
            <a:ext cx="1588" cy="182563"/>
          </a:xfrm>
          <a:custGeom>
            <a:avLst/>
            <a:gdLst/>
            <a:ahLst/>
            <a:cxnLst>
              <a:cxn ang="0">
                <a:pos x="0" y="115"/>
              </a:cxn>
              <a:cxn ang="0">
                <a:pos x="0" y="0"/>
              </a:cxn>
            </a:cxnLst>
            <a:rect l="0" t="0" r="r" b="b"/>
            <a:pathLst>
              <a:path w="1" h="115">
                <a:moveTo>
                  <a:pt x="0" y="115"/>
                </a:moveTo>
                <a:cubicBezTo>
                  <a:pt x="0" y="76"/>
                  <a:pt x="0" y="38"/>
                  <a:pt x="0" y="0"/>
                </a:cubicBezTo>
              </a:path>
            </a:pathLst>
          </a:custGeom>
          <a:noFill/>
          <a:ln w="1905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91429" tIns="45714" rIns="91429" bIns="45714" anchor="ctr"/>
          <a:lstStyle/>
          <a:p>
            <a:pPr>
              <a:spcBef>
                <a:spcPct val="50000"/>
              </a:spcBef>
              <a:defRPr/>
            </a:pPr>
            <a:endParaRPr lang="en-US" sz="1800" b="1">
              <a:solidFill>
                <a:srgbClr val="FFFF00"/>
              </a:solidFill>
              <a:latin typeface="Wwin_Burmese1" pitchFamily="2" charset="0"/>
            </a:endParaRPr>
          </a:p>
        </p:txBody>
      </p:sp>
      <p:sp>
        <p:nvSpPr>
          <p:cNvPr id="1155" name="Freeform 131"/>
          <p:cNvSpPr>
            <a:spLocks/>
          </p:cNvSpPr>
          <p:nvPr/>
        </p:nvSpPr>
        <p:spPr bwMode="auto">
          <a:xfrm>
            <a:off x="4724400" y="2265363"/>
            <a:ext cx="20638" cy="366712"/>
          </a:xfrm>
          <a:custGeom>
            <a:avLst/>
            <a:gdLst/>
            <a:ahLst/>
            <a:cxnLst>
              <a:cxn ang="0">
                <a:pos x="13" y="231"/>
              </a:cxn>
              <a:cxn ang="0">
                <a:pos x="0" y="0"/>
              </a:cxn>
            </a:cxnLst>
            <a:rect l="0" t="0" r="r" b="b"/>
            <a:pathLst>
              <a:path w="13" h="231">
                <a:moveTo>
                  <a:pt x="13" y="231"/>
                </a:moveTo>
                <a:cubicBezTo>
                  <a:pt x="10" y="164"/>
                  <a:pt x="0" y="73"/>
                  <a:pt x="0" y="0"/>
                </a:cubicBezTo>
              </a:path>
            </a:pathLst>
          </a:custGeom>
          <a:noFill/>
          <a:ln w="1905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91429" tIns="45714" rIns="91429" bIns="45714" anchor="ctr"/>
          <a:lstStyle/>
          <a:p>
            <a:pPr>
              <a:spcBef>
                <a:spcPct val="50000"/>
              </a:spcBef>
              <a:defRPr/>
            </a:pPr>
            <a:endParaRPr lang="en-US" sz="1800" b="1">
              <a:solidFill>
                <a:srgbClr val="FFFF00"/>
              </a:solidFill>
              <a:latin typeface="Wwin_Burmese1" pitchFamily="2" charset="0"/>
            </a:endParaRPr>
          </a:p>
        </p:txBody>
      </p:sp>
      <p:sp>
        <p:nvSpPr>
          <p:cNvPr id="1156" name="Freeform 132"/>
          <p:cNvSpPr>
            <a:spLocks/>
          </p:cNvSpPr>
          <p:nvPr/>
        </p:nvSpPr>
        <p:spPr bwMode="auto">
          <a:xfrm>
            <a:off x="4976813" y="2397126"/>
            <a:ext cx="42862" cy="265113"/>
          </a:xfrm>
          <a:custGeom>
            <a:avLst/>
            <a:gdLst/>
            <a:ahLst/>
            <a:cxnLst>
              <a:cxn ang="0">
                <a:pos x="27" y="167"/>
              </a:cxn>
              <a:cxn ang="0">
                <a:pos x="7" y="90"/>
              </a:cxn>
              <a:cxn ang="0">
                <a:pos x="1" y="0"/>
              </a:cxn>
            </a:cxnLst>
            <a:rect l="0" t="0" r="r" b="b"/>
            <a:pathLst>
              <a:path w="27" h="167">
                <a:moveTo>
                  <a:pt x="27" y="167"/>
                </a:moveTo>
                <a:cubicBezTo>
                  <a:pt x="20" y="141"/>
                  <a:pt x="13" y="115"/>
                  <a:pt x="7" y="90"/>
                </a:cubicBezTo>
                <a:cubicBezTo>
                  <a:pt x="0" y="13"/>
                  <a:pt x="1" y="43"/>
                  <a:pt x="1" y="0"/>
                </a:cubicBezTo>
              </a:path>
            </a:pathLst>
          </a:custGeom>
          <a:noFill/>
          <a:ln w="1905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91429" tIns="45714" rIns="91429" bIns="45714" anchor="ctr"/>
          <a:lstStyle/>
          <a:p>
            <a:pPr>
              <a:spcBef>
                <a:spcPct val="50000"/>
              </a:spcBef>
              <a:defRPr/>
            </a:pPr>
            <a:endParaRPr lang="en-US" sz="1800" b="1">
              <a:solidFill>
                <a:srgbClr val="FFFF00"/>
              </a:solidFill>
              <a:latin typeface="Wwin_Burmese1" pitchFamily="2" charset="0"/>
            </a:endParaRPr>
          </a:p>
        </p:txBody>
      </p:sp>
      <p:sp>
        <p:nvSpPr>
          <p:cNvPr id="1158" name="Freeform 134"/>
          <p:cNvSpPr>
            <a:spLocks/>
          </p:cNvSpPr>
          <p:nvPr/>
        </p:nvSpPr>
        <p:spPr bwMode="auto">
          <a:xfrm>
            <a:off x="2346326" y="3373439"/>
            <a:ext cx="92075" cy="385762"/>
          </a:xfrm>
          <a:custGeom>
            <a:avLst/>
            <a:gdLst/>
            <a:ahLst/>
            <a:cxnLst>
              <a:cxn ang="0">
                <a:pos x="0" y="243"/>
              </a:cxn>
              <a:cxn ang="0">
                <a:pos x="39" y="96"/>
              </a:cxn>
              <a:cxn ang="0">
                <a:pos x="58" y="0"/>
              </a:cxn>
            </a:cxnLst>
            <a:rect l="0" t="0" r="r" b="b"/>
            <a:pathLst>
              <a:path w="58" h="243">
                <a:moveTo>
                  <a:pt x="0" y="243"/>
                </a:moveTo>
                <a:cubicBezTo>
                  <a:pt x="17" y="196"/>
                  <a:pt x="32" y="145"/>
                  <a:pt x="39" y="96"/>
                </a:cubicBezTo>
                <a:cubicBezTo>
                  <a:pt x="44" y="51"/>
                  <a:pt x="41" y="35"/>
                  <a:pt x="58" y="0"/>
                </a:cubicBezTo>
              </a:path>
            </a:pathLst>
          </a:custGeom>
          <a:noFill/>
          <a:ln w="1905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91429" tIns="45714" rIns="91429" bIns="45714" anchor="ctr"/>
          <a:lstStyle/>
          <a:p>
            <a:pPr>
              <a:spcBef>
                <a:spcPct val="50000"/>
              </a:spcBef>
              <a:defRPr/>
            </a:pPr>
            <a:endParaRPr lang="en-US" sz="1800" b="1">
              <a:solidFill>
                <a:srgbClr val="FFFF00"/>
              </a:solidFill>
              <a:latin typeface="Wwin_Burmese1" pitchFamily="2" charset="0"/>
            </a:endParaRPr>
          </a:p>
        </p:txBody>
      </p:sp>
      <p:sp>
        <p:nvSpPr>
          <p:cNvPr id="1159" name="Freeform 135"/>
          <p:cNvSpPr>
            <a:spLocks/>
          </p:cNvSpPr>
          <p:nvPr/>
        </p:nvSpPr>
        <p:spPr bwMode="auto">
          <a:xfrm>
            <a:off x="2438400" y="3260726"/>
            <a:ext cx="71438" cy="355600"/>
          </a:xfrm>
          <a:custGeom>
            <a:avLst/>
            <a:gdLst/>
            <a:ahLst/>
            <a:cxnLst>
              <a:cxn ang="0">
                <a:pos x="0" y="224"/>
              </a:cxn>
              <a:cxn ang="0">
                <a:pos x="19" y="128"/>
              </a:cxn>
              <a:cxn ang="0">
                <a:pos x="45" y="0"/>
              </a:cxn>
            </a:cxnLst>
            <a:rect l="0" t="0" r="r" b="b"/>
            <a:pathLst>
              <a:path w="45" h="224">
                <a:moveTo>
                  <a:pt x="0" y="224"/>
                </a:moveTo>
                <a:cubicBezTo>
                  <a:pt x="11" y="188"/>
                  <a:pt x="12" y="168"/>
                  <a:pt x="19" y="128"/>
                </a:cubicBezTo>
                <a:cubicBezTo>
                  <a:pt x="26" y="80"/>
                  <a:pt x="45" y="50"/>
                  <a:pt x="45" y="0"/>
                </a:cubicBezTo>
              </a:path>
            </a:pathLst>
          </a:custGeom>
          <a:noFill/>
          <a:ln w="1905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91429" tIns="45714" rIns="91429" bIns="45714" anchor="ctr"/>
          <a:lstStyle/>
          <a:p>
            <a:pPr>
              <a:spcBef>
                <a:spcPct val="50000"/>
              </a:spcBef>
              <a:defRPr/>
            </a:pPr>
            <a:endParaRPr lang="en-US" sz="1800" b="1">
              <a:solidFill>
                <a:srgbClr val="FFFF00"/>
              </a:solidFill>
              <a:latin typeface="Wwin_Burmese1" pitchFamily="2" charset="0"/>
            </a:endParaRPr>
          </a:p>
        </p:txBody>
      </p:sp>
      <p:sp>
        <p:nvSpPr>
          <p:cNvPr id="1160" name="Freeform 136"/>
          <p:cNvSpPr>
            <a:spLocks/>
          </p:cNvSpPr>
          <p:nvPr/>
        </p:nvSpPr>
        <p:spPr bwMode="auto">
          <a:xfrm>
            <a:off x="3190875" y="2743200"/>
            <a:ext cx="50800" cy="223838"/>
          </a:xfrm>
          <a:custGeom>
            <a:avLst/>
            <a:gdLst/>
            <a:ahLst/>
            <a:cxnLst>
              <a:cxn ang="0">
                <a:pos x="0" y="141"/>
              </a:cxn>
              <a:cxn ang="0">
                <a:pos x="32" y="0"/>
              </a:cxn>
            </a:cxnLst>
            <a:rect l="0" t="0" r="r" b="b"/>
            <a:pathLst>
              <a:path w="32" h="141">
                <a:moveTo>
                  <a:pt x="0" y="141"/>
                </a:moveTo>
                <a:cubicBezTo>
                  <a:pt x="25" y="101"/>
                  <a:pt x="32" y="46"/>
                  <a:pt x="32" y="0"/>
                </a:cubicBezTo>
              </a:path>
            </a:pathLst>
          </a:custGeom>
          <a:noFill/>
          <a:ln w="1905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91429" tIns="45714" rIns="91429" bIns="45714" anchor="ctr"/>
          <a:lstStyle/>
          <a:p>
            <a:pPr>
              <a:spcBef>
                <a:spcPct val="50000"/>
              </a:spcBef>
              <a:defRPr/>
            </a:pPr>
            <a:endParaRPr lang="en-US" sz="1800" b="1">
              <a:solidFill>
                <a:srgbClr val="FFFF00"/>
              </a:solidFill>
              <a:latin typeface="Wwin_Burmese1" pitchFamily="2" charset="0"/>
            </a:endParaRPr>
          </a:p>
        </p:txBody>
      </p:sp>
      <p:sp>
        <p:nvSpPr>
          <p:cNvPr id="1161" name="Freeform 137"/>
          <p:cNvSpPr>
            <a:spLocks/>
          </p:cNvSpPr>
          <p:nvPr/>
        </p:nvSpPr>
        <p:spPr bwMode="auto">
          <a:xfrm>
            <a:off x="3382964" y="2590800"/>
            <a:ext cx="41275" cy="274638"/>
          </a:xfrm>
          <a:custGeom>
            <a:avLst/>
            <a:gdLst/>
            <a:ahLst/>
            <a:cxnLst>
              <a:cxn ang="0">
                <a:pos x="0" y="173"/>
              </a:cxn>
              <a:cxn ang="0">
                <a:pos x="26" y="0"/>
              </a:cxn>
            </a:cxnLst>
            <a:rect l="0" t="0" r="r" b="b"/>
            <a:pathLst>
              <a:path w="26" h="173">
                <a:moveTo>
                  <a:pt x="0" y="173"/>
                </a:moveTo>
                <a:cubicBezTo>
                  <a:pt x="14" y="119"/>
                  <a:pt x="26" y="55"/>
                  <a:pt x="26" y="0"/>
                </a:cubicBezTo>
              </a:path>
            </a:pathLst>
          </a:custGeom>
          <a:noFill/>
          <a:ln w="1905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91429" tIns="45714" rIns="91429" bIns="45714" anchor="ctr"/>
          <a:lstStyle/>
          <a:p>
            <a:pPr>
              <a:spcBef>
                <a:spcPct val="50000"/>
              </a:spcBef>
              <a:defRPr/>
            </a:pPr>
            <a:endParaRPr lang="en-US" sz="1800" b="1">
              <a:solidFill>
                <a:srgbClr val="FFFF00"/>
              </a:solidFill>
              <a:latin typeface="Wwin_Burmese1" pitchFamily="2" charset="0"/>
            </a:endParaRPr>
          </a:p>
        </p:txBody>
      </p:sp>
      <p:sp>
        <p:nvSpPr>
          <p:cNvPr id="1162" name="Freeform 138"/>
          <p:cNvSpPr>
            <a:spLocks/>
          </p:cNvSpPr>
          <p:nvPr/>
        </p:nvSpPr>
        <p:spPr bwMode="auto">
          <a:xfrm>
            <a:off x="5740401" y="2733676"/>
            <a:ext cx="92075" cy="284163"/>
          </a:xfrm>
          <a:custGeom>
            <a:avLst/>
            <a:gdLst/>
            <a:ahLst/>
            <a:cxnLst>
              <a:cxn ang="0">
                <a:pos x="58" y="179"/>
              </a:cxn>
              <a:cxn ang="0">
                <a:pos x="13" y="44"/>
              </a:cxn>
              <a:cxn ang="0">
                <a:pos x="6" y="19"/>
              </a:cxn>
              <a:cxn ang="0">
                <a:pos x="0" y="0"/>
              </a:cxn>
            </a:cxnLst>
            <a:rect l="0" t="0" r="r" b="b"/>
            <a:pathLst>
              <a:path w="58" h="179">
                <a:moveTo>
                  <a:pt x="58" y="179"/>
                </a:moveTo>
                <a:cubicBezTo>
                  <a:pt x="41" y="135"/>
                  <a:pt x="25" y="88"/>
                  <a:pt x="13" y="44"/>
                </a:cubicBezTo>
                <a:cubicBezTo>
                  <a:pt x="10" y="35"/>
                  <a:pt x="8" y="27"/>
                  <a:pt x="6" y="19"/>
                </a:cubicBezTo>
                <a:cubicBezTo>
                  <a:pt x="4" y="12"/>
                  <a:pt x="0" y="0"/>
                  <a:pt x="0" y="0"/>
                </a:cubicBezTo>
              </a:path>
            </a:pathLst>
          </a:custGeom>
          <a:noFill/>
          <a:ln w="1905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91429" tIns="45714" rIns="91429" bIns="45714" anchor="ctr"/>
          <a:lstStyle/>
          <a:p>
            <a:pPr>
              <a:spcBef>
                <a:spcPct val="50000"/>
              </a:spcBef>
              <a:defRPr/>
            </a:pPr>
            <a:endParaRPr lang="en-US" sz="1800" b="1">
              <a:solidFill>
                <a:srgbClr val="FFFF00"/>
              </a:solidFill>
              <a:latin typeface="Wwin_Burmese1" pitchFamily="2" charset="0"/>
            </a:endParaRPr>
          </a:p>
        </p:txBody>
      </p:sp>
      <p:sp>
        <p:nvSpPr>
          <p:cNvPr id="1163" name="Freeform 139"/>
          <p:cNvSpPr>
            <a:spLocks/>
          </p:cNvSpPr>
          <p:nvPr/>
        </p:nvSpPr>
        <p:spPr bwMode="auto">
          <a:xfrm>
            <a:off x="5608638" y="2752725"/>
            <a:ext cx="50800" cy="173038"/>
          </a:xfrm>
          <a:custGeom>
            <a:avLst/>
            <a:gdLst/>
            <a:ahLst/>
            <a:cxnLst>
              <a:cxn ang="0">
                <a:pos x="32" y="109"/>
              </a:cxn>
              <a:cxn ang="0">
                <a:pos x="13" y="39"/>
              </a:cxn>
              <a:cxn ang="0">
                <a:pos x="0" y="0"/>
              </a:cxn>
            </a:cxnLst>
            <a:rect l="0" t="0" r="r" b="b"/>
            <a:pathLst>
              <a:path w="32" h="109">
                <a:moveTo>
                  <a:pt x="32" y="109"/>
                </a:moveTo>
                <a:cubicBezTo>
                  <a:pt x="23" y="85"/>
                  <a:pt x="19" y="63"/>
                  <a:pt x="13" y="39"/>
                </a:cubicBezTo>
                <a:cubicBezTo>
                  <a:pt x="9" y="25"/>
                  <a:pt x="0" y="0"/>
                  <a:pt x="0" y="0"/>
                </a:cubicBezTo>
              </a:path>
            </a:pathLst>
          </a:custGeom>
          <a:noFill/>
          <a:ln w="1905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91429" tIns="45714" rIns="91429" bIns="45714" anchor="ctr"/>
          <a:lstStyle/>
          <a:p>
            <a:pPr>
              <a:spcBef>
                <a:spcPct val="50000"/>
              </a:spcBef>
              <a:defRPr/>
            </a:pPr>
            <a:endParaRPr lang="en-US" sz="1800" b="1">
              <a:solidFill>
                <a:srgbClr val="FFFF00"/>
              </a:solidFill>
              <a:latin typeface="Wwin_Burmese1" pitchFamily="2" charset="0"/>
            </a:endParaRPr>
          </a:p>
        </p:txBody>
      </p:sp>
      <p:sp>
        <p:nvSpPr>
          <p:cNvPr id="1164" name="Freeform 140"/>
          <p:cNvSpPr>
            <a:spLocks/>
          </p:cNvSpPr>
          <p:nvPr/>
        </p:nvSpPr>
        <p:spPr bwMode="auto">
          <a:xfrm>
            <a:off x="6350001" y="3221039"/>
            <a:ext cx="92075" cy="314325"/>
          </a:xfrm>
          <a:custGeom>
            <a:avLst/>
            <a:gdLst/>
            <a:ahLst/>
            <a:cxnLst>
              <a:cxn ang="0">
                <a:pos x="58" y="198"/>
              </a:cxn>
              <a:cxn ang="0">
                <a:pos x="19" y="64"/>
              </a:cxn>
              <a:cxn ang="0">
                <a:pos x="0" y="0"/>
              </a:cxn>
            </a:cxnLst>
            <a:rect l="0" t="0" r="r" b="b"/>
            <a:pathLst>
              <a:path w="58" h="198">
                <a:moveTo>
                  <a:pt x="58" y="198"/>
                </a:moveTo>
                <a:cubicBezTo>
                  <a:pt x="45" y="153"/>
                  <a:pt x="31" y="108"/>
                  <a:pt x="19" y="64"/>
                </a:cubicBezTo>
                <a:cubicBezTo>
                  <a:pt x="15" y="50"/>
                  <a:pt x="0" y="17"/>
                  <a:pt x="0" y="0"/>
                </a:cubicBezTo>
              </a:path>
            </a:pathLst>
          </a:custGeom>
          <a:noFill/>
          <a:ln w="1905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91429" tIns="45714" rIns="91429" bIns="45714" anchor="ctr"/>
          <a:lstStyle/>
          <a:p>
            <a:pPr>
              <a:spcBef>
                <a:spcPct val="50000"/>
              </a:spcBef>
              <a:defRPr/>
            </a:pPr>
            <a:endParaRPr lang="en-US" sz="1800" b="1">
              <a:solidFill>
                <a:srgbClr val="FFFF00"/>
              </a:solidFill>
              <a:latin typeface="Wwin_Burmese1" pitchFamily="2" charset="0"/>
            </a:endParaRPr>
          </a:p>
        </p:txBody>
      </p:sp>
      <p:sp>
        <p:nvSpPr>
          <p:cNvPr id="1165" name="Freeform 141"/>
          <p:cNvSpPr>
            <a:spLocks/>
          </p:cNvSpPr>
          <p:nvPr/>
        </p:nvSpPr>
        <p:spPr bwMode="auto">
          <a:xfrm>
            <a:off x="6238876" y="3108326"/>
            <a:ext cx="80963" cy="315913"/>
          </a:xfrm>
          <a:custGeom>
            <a:avLst/>
            <a:gdLst/>
            <a:ahLst/>
            <a:cxnLst>
              <a:cxn ang="0">
                <a:pos x="51" y="199"/>
              </a:cxn>
              <a:cxn ang="0">
                <a:pos x="25" y="96"/>
              </a:cxn>
              <a:cxn ang="0">
                <a:pos x="12" y="39"/>
              </a:cxn>
              <a:cxn ang="0">
                <a:pos x="0" y="0"/>
              </a:cxn>
            </a:cxnLst>
            <a:rect l="0" t="0" r="r" b="b"/>
            <a:pathLst>
              <a:path w="51" h="199">
                <a:moveTo>
                  <a:pt x="51" y="199"/>
                </a:moveTo>
                <a:cubicBezTo>
                  <a:pt x="41" y="165"/>
                  <a:pt x="32" y="130"/>
                  <a:pt x="25" y="96"/>
                </a:cubicBezTo>
                <a:cubicBezTo>
                  <a:pt x="20" y="77"/>
                  <a:pt x="17" y="57"/>
                  <a:pt x="12" y="39"/>
                </a:cubicBezTo>
                <a:cubicBezTo>
                  <a:pt x="8" y="26"/>
                  <a:pt x="0" y="0"/>
                  <a:pt x="0" y="0"/>
                </a:cubicBezTo>
              </a:path>
            </a:pathLst>
          </a:custGeom>
          <a:noFill/>
          <a:ln w="1905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91429" tIns="45714" rIns="91429" bIns="45714" anchor="ctr"/>
          <a:lstStyle/>
          <a:p>
            <a:pPr>
              <a:spcBef>
                <a:spcPct val="50000"/>
              </a:spcBef>
              <a:defRPr/>
            </a:pPr>
            <a:endParaRPr lang="en-US" sz="1800" b="1">
              <a:solidFill>
                <a:srgbClr val="FFFF00"/>
              </a:solidFill>
              <a:latin typeface="Wwin_Burmese1" pitchFamily="2" charset="0"/>
            </a:endParaRPr>
          </a:p>
        </p:txBody>
      </p:sp>
      <p:sp>
        <p:nvSpPr>
          <p:cNvPr id="1166" name="Freeform 142"/>
          <p:cNvSpPr>
            <a:spLocks/>
          </p:cNvSpPr>
          <p:nvPr/>
        </p:nvSpPr>
        <p:spPr bwMode="auto">
          <a:xfrm>
            <a:off x="4124325" y="2509838"/>
            <a:ext cx="1588" cy="131762"/>
          </a:xfrm>
          <a:custGeom>
            <a:avLst/>
            <a:gdLst/>
            <a:ahLst/>
            <a:cxnLst>
              <a:cxn ang="0">
                <a:pos x="0" y="83"/>
              </a:cxn>
              <a:cxn ang="0">
                <a:pos x="0" y="0"/>
              </a:cxn>
            </a:cxnLst>
            <a:rect l="0" t="0" r="r" b="b"/>
            <a:pathLst>
              <a:path w="1" h="83">
                <a:moveTo>
                  <a:pt x="0" y="83"/>
                </a:moveTo>
                <a:cubicBezTo>
                  <a:pt x="0" y="55"/>
                  <a:pt x="0" y="27"/>
                  <a:pt x="0" y="0"/>
                </a:cubicBezTo>
              </a:path>
            </a:pathLst>
          </a:custGeom>
          <a:noFill/>
          <a:ln w="1905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91429" tIns="45714" rIns="91429" bIns="45714" anchor="ctr"/>
          <a:lstStyle/>
          <a:p>
            <a:pPr>
              <a:spcBef>
                <a:spcPct val="50000"/>
              </a:spcBef>
              <a:defRPr/>
            </a:pPr>
            <a:endParaRPr lang="en-US" sz="1800" b="1">
              <a:solidFill>
                <a:srgbClr val="FFFF00"/>
              </a:solidFill>
              <a:latin typeface="Wwin_Burmese1" pitchFamily="2" charset="0"/>
            </a:endParaRPr>
          </a:p>
        </p:txBody>
      </p:sp>
      <p:sp>
        <p:nvSpPr>
          <p:cNvPr id="1167" name="Freeform 143"/>
          <p:cNvSpPr>
            <a:spLocks/>
          </p:cNvSpPr>
          <p:nvPr/>
        </p:nvSpPr>
        <p:spPr bwMode="auto">
          <a:xfrm>
            <a:off x="5211763" y="2540000"/>
            <a:ext cx="50800" cy="193675"/>
          </a:xfrm>
          <a:custGeom>
            <a:avLst/>
            <a:gdLst/>
            <a:ahLst/>
            <a:cxnLst>
              <a:cxn ang="0">
                <a:pos x="32" y="122"/>
              </a:cxn>
              <a:cxn ang="0">
                <a:pos x="0" y="0"/>
              </a:cxn>
            </a:cxnLst>
            <a:rect l="0" t="0" r="r" b="b"/>
            <a:pathLst>
              <a:path w="32" h="122">
                <a:moveTo>
                  <a:pt x="32" y="122"/>
                </a:moveTo>
                <a:cubicBezTo>
                  <a:pt x="20" y="82"/>
                  <a:pt x="0" y="42"/>
                  <a:pt x="0" y="0"/>
                </a:cubicBezTo>
              </a:path>
            </a:pathLst>
          </a:custGeom>
          <a:noFill/>
          <a:ln w="1905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91429" tIns="45714" rIns="91429" bIns="45714" anchor="ctr"/>
          <a:lstStyle/>
          <a:p>
            <a:pPr>
              <a:spcBef>
                <a:spcPct val="50000"/>
              </a:spcBef>
              <a:defRPr/>
            </a:pPr>
            <a:endParaRPr lang="en-US" sz="1800" b="1">
              <a:solidFill>
                <a:srgbClr val="FFFF00"/>
              </a:solidFill>
              <a:latin typeface="Wwin_Burmese1" pitchFamily="2" charset="0"/>
            </a:endParaRPr>
          </a:p>
        </p:txBody>
      </p:sp>
      <p:sp>
        <p:nvSpPr>
          <p:cNvPr id="1186" name="Text Box 162"/>
          <p:cNvSpPr txBox="1">
            <a:spLocks noChangeArrowheads="1"/>
          </p:cNvSpPr>
          <p:nvPr userDrawn="1"/>
        </p:nvSpPr>
        <p:spPr bwMode="auto">
          <a:xfrm>
            <a:off x="445164" y="6444384"/>
            <a:ext cx="984511" cy="24620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29" tIns="45714" rIns="91429" bIns="45714" anchor="ctr">
            <a:spAutoFit/>
          </a:bodyPr>
          <a:lstStyle>
            <a:lvl1pPr>
              <a:defRPr sz="2800" b="1">
                <a:solidFill>
                  <a:srgbClr val="FFFF00"/>
                </a:solidFill>
                <a:latin typeface="Wwin_Burmese1" charset="0"/>
                <a:ea typeface="ＭＳ Ｐゴシック" charset="0"/>
              </a:defRPr>
            </a:lvl1pPr>
            <a:lvl2pPr marL="742950" indent="-285750">
              <a:defRPr sz="2800" b="1">
                <a:solidFill>
                  <a:srgbClr val="FFFF00"/>
                </a:solidFill>
                <a:latin typeface="Wwin_Burmese1" charset="0"/>
                <a:ea typeface="ＭＳ Ｐゴシック" charset="0"/>
              </a:defRPr>
            </a:lvl2pPr>
            <a:lvl3pPr marL="1143000" indent="-228600">
              <a:defRPr sz="2800" b="1">
                <a:solidFill>
                  <a:srgbClr val="FFFF00"/>
                </a:solidFill>
                <a:latin typeface="Wwin_Burmese1" charset="0"/>
                <a:ea typeface="ＭＳ Ｐゴシック" charset="0"/>
              </a:defRPr>
            </a:lvl3pPr>
            <a:lvl4pPr marL="1600200" indent="-228600">
              <a:defRPr sz="2800" b="1">
                <a:solidFill>
                  <a:srgbClr val="FFFF00"/>
                </a:solidFill>
                <a:latin typeface="Wwin_Burmese1" charset="0"/>
                <a:ea typeface="ＭＳ Ｐゴシック" charset="0"/>
              </a:defRPr>
            </a:lvl4pPr>
            <a:lvl5pPr marL="2057400" indent="-228600">
              <a:defRPr sz="2800" b="1">
                <a:solidFill>
                  <a:srgbClr val="FFFF00"/>
                </a:solidFill>
                <a:latin typeface="Wwin_Burmese1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Wwin_Burmese1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Wwin_Burmese1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Wwin_Burmese1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Wwin_Burmese1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900">
                <a:solidFill>
                  <a:srgbClr val="FFFFFF"/>
                </a:solidFill>
                <a:latin typeface="Arial" charset="0"/>
              </a:rPr>
              <a:t>© </a:t>
            </a:r>
            <a:r>
              <a:rPr lang="en-US" sz="1000">
                <a:solidFill>
                  <a:srgbClr val="FFFFFF"/>
                </a:solidFill>
                <a:latin typeface="Arial" charset="0"/>
              </a:rPr>
              <a:t>2004</a:t>
            </a:r>
            <a:r>
              <a:rPr lang="en-US" sz="900">
                <a:solidFill>
                  <a:srgbClr val="FFFFFF"/>
                </a:solidFill>
                <a:latin typeface="Arial" charset="0"/>
              </a:rPr>
              <a:t> TBBMI</a:t>
            </a:r>
          </a:p>
        </p:txBody>
      </p:sp>
      <p:sp>
        <p:nvSpPr>
          <p:cNvPr id="1187" name="Rectangle 163"/>
          <p:cNvSpPr>
            <a:spLocks noChangeArrowheads="1"/>
          </p:cNvSpPr>
          <p:nvPr userDrawn="1"/>
        </p:nvSpPr>
        <p:spPr bwMode="auto">
          <a:xfrm>
            <a:off x="7617136" y="6438828"/>
            <a:ext cx="664543" cy="24620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29" tIns="45714" rIns="91429" bIns="45714" anchor="ctr">
            <a:spAutoFit/>
          </a:bodyPr>
          <a:lstStyle/>
          <a:p>
            <a:pPr algn="ctr">
              <a:defRPr/>
            </a:pPr>
            <a:r>
              <a:rPr 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8.0.06.</a:t>
            </a:r>
            <a:endParaRPr lang="en-US" sz="1000" b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64537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ransition xmlns:p14="http://schemas.microsoft.com/office/powerpoint/2010/main" spd="slow">
    <p:wheel spokes="0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5pPr>
      <a:lvl6pPr marL="457146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293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44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586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860" indent="-34286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3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863" indent="-285717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2867" indent="-228573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600013" indent="-228573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159" indent="-228573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306" indent="-228573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latin typeface="+mn-lt"/>
        </a:defRPr>
      </a:lvl6pPr>
      <a:lvl7pPr marL="2971453" indent="-228573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latin typeface="+mn-lt"/>
        </a:defRPr>
      </a:lvl7pPr>
      <a:lvl8pPr marL="3428599" indent="-228573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latin typeface="+mn-lt"/>
        </a:defRPr>
      </a:lvl8pPr>
      <a:lvl9pPr marL="3885746" indent="-228573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6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93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40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86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33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79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26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72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8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329731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186" eaLnBrk="1" hangingPunct="1"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2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186" eaLnBrk="1" hangingPunct="1"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3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186" eaLnBrk="1" hangingPunct="1"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4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186" eaLnBrk="1" hangingPunct="1"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9708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186" eaLnBrk="1" hangingPunct="1"/>
              <a:endParaRPr lang="en-US" sz="2400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  <p:sp>
          <p:nvSpPr>
            <p:cNvPr id="29709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186" eaLnBrk="1" hangingPunct="1"/>
              <a:endParaRPr lang="en-US" sz="2400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  <p:sp>
          <p:nvSpPr>
            <p:cNvPr id="29710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186" eaLnBrk="1" hangingPunct="1"/>
              <a:endParaRPr lang="en-US" sz="2400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</p:grpSp>
      <p:sp>
        <p:nvSpPr>
          <p:cNvPr id="329738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8" tIns="45709" rIns="91418" bIns="45709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29739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8" tIns="45709" rIns="91418" bIns="457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9740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8" tIns="45709" rIns="91418" bIns="45709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defTabSz="914186" eaLnBrk="1" hangingPunct="1">
              <a:defRPr/>
            </a:pPr>
            <a:endParaRPr lang="en-US"/>
          </a:p>
        </p:txBody>
      </p:sp>
      <p:sp>
        <p:nvSpPr>
          <p:cNvPr id="329741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8" tIns="45709" rIns="91418" bIns="45709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defTabSz="914186" eaLnBrk="1" hangingPunct="1">
              <a:defRPr/>
            </a:pPr>
            <a:endParaRPr lang="en-US"/>
          </a:p>
        </p:txBody>
      </p:sp>
      <p:sp>
        <p:nvSpPr>
          <p:cNvPr id="329742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8" tIns="45709" rIns="91418" bIns="45709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 defTabSz="914186" eaLnBrk="1" hangingPunct="1">
              <a:defRPr/>
            </a:pPr>
            <a:fld id="{61F442D0-A11F-2640-8129-5D1BEF7A3C1E}" type="slidenum">
              <a:rPr lang="en-US" smtClean="0"/>
              <a:pPr defTabSz="914186" eaLnBrk="1" hangingPunct="1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608339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5pPr>
      <a:lvl6pPr marL="457092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6pPr>
      <a:lvl7pPr marL="91418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7pPr>
      <a:lvl8pPr marL="1371279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8pPr>
      <a:lvl9pPr marL="1828373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9pPr>
    </p:titleStyle>
    <p:bodyStyle>
      <a:lvl1pPr marL="342820" indent="-34282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charset="0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  <a:cs typeface="ＭＳ Ｐゴシック" pitchFamily="-111" charset="-128"/>
        </a:defRPr>
      </a:lvl1pPr>
      <a:lvl2pPr marL="742776" indent="-285684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2pPr>
      <a:lvl3pPr marL="1142733" indent="-228546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charset="0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Geneva" charset="0"/>
        </a:defRPr>
      </a:lvl3pPr>
      <a:lvl4pPr marL="1599825" indent="-228546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4pPr>
      <a:lvl5pPr marL="2056919" indent="-228546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5pPr>
      <a:lvl6pPr marL="2514012" indent="-228546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6pPr>
      <a:lvl7pPr marL="2971106" indent="-228546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7pPr>
      <a:lvl8pPr marL="3428198" indent="-228546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8pPr>
      <a:lvl9pPr marL="3885292" indent="-228546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0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92" algn="l" defTabSz="4570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86" algn="l" defTabSz="4570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79" algn="l" defTabSz="4570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73" algn="l" defTabSz="4570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66" algn="l" defTabSz="4570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58" algn="l" defTabSz="4570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652" algn="l" defTabSz="4570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744" algn="l" defTabSz="4570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5.png"/><Relationship Id="rId1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0.jpeg"/><Relationship Id="rId4" Type="http://schemas.openxmlformats.org/officeDocument/2006/relationships/image" Target="../media/image21.jpeg"/><Relationship Id="rId5" Type="http://schemas.openxmlformats.org/officeDocument/2006/relationships/image" Target="../media/image22.png"/><Relationship Id="rId6" Type="http://schemas.openxmlformats.org/officeDocument/2006/relationships/image" Target="../media/image26.png"/><Relationship Id="rId7" Type="http://schemas.openxmlformats.org/officeDocument/2006/relationships/image" Target="../media/image23.png"/><Relationship Id="rId8" Type="http://schemas.openxmlformats.org/officeDocument/2006/relationships/image" Target="../media/image27.png"/><Relationship Id="rId9" Type="http://schemas.openxmlformats.org/officeDocument/2006/relationships/image" Target="../media/image28.png"/><Relationship Id="rId10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Relationship Id="rId3" Type="http://schemas.openxmlformats.org/officeDocument/2006/relationships/hyperlink" Target="mailto:touf@Sifaombk&amp;m;ocif%5Com;awmf/c&amp;pfawmf" TargetMode="Externa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5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21.xml"/><Relationship Id="rId5" Type="http://schemas.openxmlformats.org/officeDocument/2006/relationships/oleObject" Target="../embeddings/oleObject1.bin"/><Relationship Id="rId6" Type="http://schemas.openxmlformats.org/officeDocument/2006/relationships/oleObject" Target="../embeddings/Microsoft_Word_97_-_2004_Document1.doc"/><Relationship Id="rId7" Type="http://schemas.openxmlformats.org/officeDocument/2006/relationships/image" Target="../media/image31.png"/><Relationship Id="rId8" Type="http://schemas.openxmlformats.org/officeDocument/2006/relationships/image" Target="../media/image32.jpeg"/><Relationship Id="rId1" Type="http://schemas.openxmlformats.org/officeDocument/2006/relationships/vmlDrawing" Target="../drawings/vmlDrawing1.vml"/><Relationship Id="rId2" Type="http://schemas.openxmlformats.org/officeDocument/2006/relationships/tags" Target="../tags/tag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22.xml"/><Relationship Id="rId5" Type="http://schemas.openxmlformats.org/officeDocument/2006/relationships/oleObject" Target="../embeddings/oleObject2.bin"/><Relationship Id="rId6" Type="http://schemas.openxmlformats.org/officeDocument/2006/relationships/image" Target="../media/image31.png"/><Relationship Id="rId7" Type="http://schemas.openxmlformats.org/officeDocument/2006/relationships/image" Target="../media/image32.jpeg"/><Relationship Id="rId1" Type="http://schemas.openxmlformats.org/officeDocument/2006/relationships/vmlDrawing" Target="../drawings/vmlDrawing2.vml"/><Relationship Id="rId2" Type="http://schemas.openxmlformats.org/officeDocument/2006/relationships/tags" Target="../tags/tag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23.xml"/><Relationship Id="rId5" Type="http://schemas.openxmlformats.org/officeDocument/2006/relationships/oleObject" Target="../embeddings/oleObject3.bin"/><Relationship Id="rId6" Type="http://schemas.openxmlformats.org/officeDocument/2006/relationships/oleObject" Target="../embeddings/Microsoft_Word_97_-_2004_Document2.doc"/><Relationship Id="rId7" Type="http://schemas.openxmlformats.org/officeDocument/2006/relationships/image" Target="../media/image31.png"/><Relationship Id="rId8" Type="http://schemas.openxmlformats.org/officeDocument/2006/relationships/image" Target="../media/image32.jpeg"/><Relationship Id="rId1" Type="http://schemas.openxmlformats.org/officeDocument/2006/relationships/vmlDrawing" Target="../drawings/vmlDrawing3.vml"/><Relationship Id="rId2" Type="http://schemas.openxmlformats.org/officeDocument/2006/relationships/tags" Target="../tags/tag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24.xml"/><Relationship Id="rId5" Type="http://schemas.openxmlformats.org/officeDocument/2006/relationships/oleObject" Target="../embeddings/oleObject4.bin"/><Relationship Id="rId6" Type="http://schemas.openxmlformats.org/officeDocument/2006/relationships/oleObject" Target="../embeddings/Microsoft_Word_97_-_2004_Document3.doc"/><Relationship Id="rId7" Type="http://schemas.openxmlformats.org/officeDocument/2006/relationships/image" Target="../media/image31.png"/><Relationship Id="rId8" Type="http://schemas.openxmlformats.org/officeDocument/2006/relationships/image" Target="../media/image32.jpeg"/><Relationship Id="rId1" Type="http://schemas.openxmlformats.org/officeDocument/2006/relationships/vmlDrawing" Target="../drawings/vmlDrawing4.vml"/><Relationship Id="rId2" Type="http://schemas.openxmlformats.org/officeDocument/2006/relationships/tags" Target="../tags/tag5.xml"/></Relationships>
</file>

<file path=ppt/slides/_rels/slide2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5.emf"/><Relationship Id="rId12" Type="http://schemas.openxmlformats.org/officeDocument/2006/relationships/image" Target="../media/image36.emf"/><Relationship Id="rId13" Type="http://schemas.openxmlformats.org/officeDocument/2006/relationships/image" Target="../media/image37.emf"/><Relationship Id="rId14" Type="http://schemas.openxmlformats.org/officeDocument/2006/relationships/image" Target="../media/image38.emf"/><Relationship Id="rId15" Type="http://schemas.openxmlformats.org/officeDocument/2006/relationships/image" Target="../media/image39.emf"/><Relationship Id="rId16" Type="http://schemas.openxmlformats.org/officeDocument/2006/relationships/image" Target="../media/image40.emf"/><Relationship Id="rId17" Type="http://schemas.openxmlformats.org/officeDocument/2006/relationships/image" Target="../media/image41.emf"/><Relationship Id="rId18" Type="http://schemas.openxmlformats.org/officeDocument/2006/relationships/image" Target="../media/image42.emf"/><Relationship Id="rId1" Type="http://schemas.openxmlformats.org/officeDocument/2006/relationships/vmlDrawing" Target="../drawings/vmlDrawing5.vml"/><Relationship Id="rId2" Type="http://schemas.openxmlformats.org/officeDocument/2006/relationships/tags" Target="../tags/tag6.xml"/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25.xml"/><Relationship Id="rId5" Type="http://schemas.openxmlformats.org/officeDocument/2006/relationships/oleObject" Target="../embeddings/oleObject5.bin"/><Relationship Id="rId6" Type="http://schemas.openxmlformats.org/officeDocument/2006/relationships/oleObject" Target="../embeddings/Microsoft_Word_97_-_2004_Document4.doc"/><Relationship Id="rId7" Type="http://schemas.openxmlformats.org/officeDocument/2006/relationships/image" Target="../media/image31.png"/><Relationship Id="rId8" Type="http://schemas.openxmlformats.org/officeDocument/2006/relationships/image" Target="../media/image32.jpeg"/><Relationship Id="rId9" Type="http://schemas.openxmlformats.org/officeDocument/2006/relationships/image" Target="../media/image33.emf"/><Relationship Id="rId10" Type="http://schemas.openxmlformats.org/officeDocument/2006/relationships/image" Target="../media/image34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5" Type="http://schemas.openxmlformats.org/officeDocument/2006/relationships/image" Target="../media/image45.jpeg"/><Relationship Id="rId6" Type="http://schemas.openxmlformats.org/officeDocument/2006/relationships/image" Target="../media/image46.jpeg"/><Relationship Id="rId7" Type="http://schemas.openxmlformats.org/officeDocument/2006/relationships/image" Target="../media/image47.jpeg"/><Relationship Id="rId8" Type="http://schemas.openxmlformats.org/officeDocument/2006/relationships/image" Target="../media/image48.jpeg"/><Relationship Id="rId9" Type="http://schemas.openxmlformats.org/officeDocument/2006/relationships/image" Target="../media/image49.png"/><Relationship Id="rId10" Type="http://schemas.openxmlformats.org/officeDocument/2006/relationships/image" Target="../media/image50.jpeg"/><Relationship Id="rId11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5" Type="http://schemas.openxmlformats.org/officeDocument/2006/relationships/image" Target="../media/image45.jpeg"/><Relationship Id="rId6" Type="http://schemas.openxmlformats.org/officeDocument/2006/relationships/image" Target="../media/image46.jpeg"/><Relationship Id="rId7" Type="http://schemas.openxmlformats.org/officeDocument/2006/relationships/image" Target="../media/image47.jpeg"/><Relationship Id="rId8" Type="http://schemas.openxmlformats.org/officeDocument/2006/relationships/image" Target="../media/image48.jpeg"/><Relationship Id="rId9" Type="http://schemas.openxmlformats.org/officeDocument/2006/relationships/image" Target="../media/image49.png"/><Relationship Id="rId10" Type="http://schemas.openxmlformats.org/officeDocument/2006/relationships/image" Target="../media/image50.jpeg"/><Relationship Id="rId11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7.xml"/></Relationships>
</file>

<file path=ppt/slides/_rels/slide2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1.png"/><Relationship Id="rId1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5" Type="http://schemas.openxmlformats.org/officeDocument/2006/relationships/image" Target="../media/image45.jpeg"/><Relationship Id="rId6" Type="http://schemas.openxmlformats.org/officeDocument/2006/relationships/image" Target="../media/image46.jpeg"/><Relationship Id="rId7" Type="http://schemas.openxmlformats.org/officeDocument/2006/relationships/image" Target="../media/image47.jpeg"/><Relationship Id="rId8" Type="http://schemas.openxmlformats.org/officeDocument/2006/relationships/image" Target="../media/image48.jpeg"/><Relationship Id="rId9" Type="http://schemas.openxmlformats.org/officeDocument/2006/relationships/image" Target="../media/image49.png"/><Relationship Id="rId10" Type="http://schemas.openxmlformats.org/officeDocument/2006/relationships/image" Target="../media/image50.jpeg"/></Relationships>
</file>

<file path=ppt/slides/_rels/slide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4" Type="http://schemas.openxmlformats.org/officeDocument/2006/relationships/image" Target="../media/image17.png"/><Relationship Id="rId15" Type="http://schemas.openxmlformats.org/officeDocument/2006/relationships/image" Target="../media/image18.png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1.xml"/><Relationship Id="rId3" Type="http://schemas.openxmlformats.org/officeDocument/2006/relationships/image" Target="../media/image6.jpeg"/><Relationship Id="rId4" Type="http://schemas.openxmlformats.org/officeDocument/2006/relationships/image" Target="../media/image7.jpe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9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0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32.xml"/><Relationship Id="rId5" Type="http://schemas.openxmlformats.org/officeDocument/2006/relationships/image" Target="../media/image53.jpeg"/><Relationship Id="rId6" Type="http://schemas.openxmlformats.org/officeDocument/2006/relationships/image" Target="../media/image7.jpeg"/><Relationship Id="rId7" Type="http://schemas.openxmlformats.org/officeDocument/2006/relationships/image" Target="../media/image54.jpeg"/><Relationship Id="rId8" Type="http://schemas.openxmlformats.org/officeDocument/2006/relationships/image" Target="../media/image55.jpeg"/><Relationship Id="rId1" Type="http://schemas.openxmlformats.org/officeDocument/2006/relationships/tags" Target="../tags/tag7.xml"/><Relationship Id="rId2" Type="http://schemas.openxmlformats.org/officeDocument/2006/relationships/tags" Target="../tags/tag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4" Type="http://schemas.openxmlformats.org/officeDocument/2006/relationships/image" Target="../media/image58.jpeg"/><Relationship Id="rId5" Type="http://schemas.openxmlformats.org/officeDocument/2006/relationships/image" Target="../media/image59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6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6.png"/><Relationship Id="rId3" Type="http://schemas.openxmlformats.org/officeDocument/2006/relationships/image" Target="../media/image57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6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6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6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9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6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5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8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6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9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6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4" Type="http://schemas.openxmlformats.org/officeDocument/2006/relationships/image" Target="../media/image21.jpeg"/><Relationship Id="rId5" Type="http://schemas.openxmlformats.org/officeDocument/2006/relationships/image" Target="../media/image22.png"/><Relationship Id="rId6" Type="http://schemas.openxmlformats.org/officeDocument/2006/relationships/image" Target="../media/image23.png"/><Relationship Id="rId7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3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6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4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5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6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56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4" Type="http://schemas.openxmlformats.org/officeDocument/2006/relationships/image" Target="../media/image21.jpeg"/><Relationship Id="rId5" Type="http://schemas.openxmlformats.org/officeDocument/2006/relationships/image" Target="../media/image25.png"/><Relationship Id="rId6" Type="http://schemas.openxmlformats.org/officeDocument/2006/relationships/image" Target="../media/image22.png"/><Relationship Id="rId7" Type="http://schemas.openxmlformats.org/officeDocument/2006/relationships/image" Target="../media/image23.png"/><Relationship Id="rId8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9.xml"/><Relationship Id="rId4" Type="http://schemas.openxmlformats.org/officeDocument/2006/relationships/image" Target="../media/image60.jpeg"/><Relationship Id="rId5" Type="http://schemas.openxmlformats.org/officeDocument/2006/relationships/image" Target="../media/image7.jpeg"/><Relationship Id="rId1" Type="http://schemas.openxmlformats.org/officeDocument/2006/relationships/tags" Target="../tags/tag9.xml"/><Relationship Id="rId2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0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4" Type="http://schemas.openxmlformats.org/officeDocument/2006/relationships/image" Target="../media/image62.png"/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51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4" Type="http://schemas.openxmlformats.org/officeDocument/2006/relationships/image" Target="../media/image21.jpeg"/><Relationship Id="rId5" Type="http://schemas.openxmlformats.org/officeDocument/2006/relationships/image" Target="../media/image22.png"/><Relationship Id="rId6" Type="http://schemas.openxmlformats.org/officeDocument/2006/relationships/image" Target="../media/image25.png"/><Relationship Id="rId7" Type="http://schemas.openxmlformats.org/officeDocument/2006/relationships/image" Target="../media/image23.png"/><Relationship Id="rId8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4" Type="http://schemas.openxmlformats.org/officeDocument/2006/relationships/image" Target="../media/image21.jpeg"/><Relationship Id="rId5" Type="http://schemas.openxmlformats.org/officeDocument/2006/relationships/image" Target="../media/image22.png"/><Relationship Id="rId6" Type="http://schemas.openxmlformats.org/officeDocument/2006/relationships/image" Target="../media/image25.png"/><Relationship Id="rId7" Type="http://schemas.openxmlformats.org/officeDocument/2006/relationships/image" Target="../media/image23.png"/><Relationship Id="rId8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4" Type="http://schemas.openxmlformats.org/officeDocument/2006/relationships/image" Target="../media/image21.jpeg"/><Relationship Id="rId5" Type="http://schemas.openxmlformats.org/officeDocument/2006/relationships/image" Target="../media/image22.png"/><Relationship Id="rId6" Type="http://schemas.openxmlformats.org/officeDocument/2006/relationships/image" Target="../media/image23.png"/><Relationship Id="rId7" Type="http://schemas.openxmlformats.org/officeDocument/2006/relationships/image" Target="../media/image25.png"/><Relationship Id="rId8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9" tIns="45714" rIns="91429" bIns="45714" numCol="1" anchor="t" anchorCtr="0" compatLnSpc="1">
            <a:prstTxWarp prst="textNoShape">
              <a:avLst/>
            </a:prstTxWarp>
          </a:bodyPr>
          <a:lstStyle/>
          <a:p>
            <a:endParaRPr lang="my-MM">
              <a:latin typeface="WinInnwa" charset="0"/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9" tIns="45714" rIns="91429" bIns="45714" numCol="1" anchor="t" anchorCtr="0" compatLnSpc="1">
            <a:prstTxWarp prst="textNoShape">
              <a:avLst/>
            </a:prstTxWarp>
          </a:bodyPr>
          <a:lstStyle/>
          <a:p>
            <a:endParaRPr lang="my-MM">
              <a:latin typeface="WinInnwa" charset="0"/>
            </a:endParaRPr>
          </a:p>
        </p:txBody>
      </p:sp>
      <p:pic>
        <p:nvPicPr>
          <p:cNvPr id="2052" name="Picture 4" descr="BACKGR~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33338"/>
            <a:ext cx="9144000" cy="689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685" name="Rectangle 5"/>
          <p:cNvSpPr>
            <a:spLocks noChangeArrowheads="1"/>
          </p:cNvSpPr>
          <p:nvPr/>
        </p:nvSpPr>
        <p:spPr bwMode="auto">
          <a:xfrm>
            <a:off x="128136" y="-579436"/>
            <a:ext cx="2935287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29" tIns="45714" rIns="91429" bIns="45714">
            <a:spAutoFit/>
          </a:bodyPr>
          <a:lstStyle/>
          <a:p>
            <a:pPr algn="ctr">
              <a:defRPr/>
            </a:pPr>
            <a:r>
              <a:rPr lang="en-US" sz="3200" dirty="0">
                <a:solidFill>
                  <a:srgbClr val="FFFF00"/>
                </a:solidFill>
                <a:latin typeface="Times"/>
              </a:rPr>
              <a:t>Burmese</a:t>
            </a:r>
            <a:endParaRPr lang="my-MM" sz="3200" dirty="0">
              <a:solidFill>
                <a:srgbClr val="FFFF00"/>
              </a:solidFill>
              <a:latin typeface="Wwin_Burmese1" charset="0"/>
            </a:endParaRPr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1105050" y="412978"/>
            <a:ext cx="7329488" cy="433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>
            <a:spAutoFit/>
          </a:bodyPr>
          <a:lstStyle/>
          <a:p>
            <a:r>
              <a:rPr lang="en-US" sz="13800" b="1" dirty="0" err="1">
                <a:solidFill>
                  <a:srgbClr val="FFFF00"/>
                </a:solidFill>
              </a:rPr>
              <a:t>or®musrf;pm</a:t>
            </a:r>
            <a:endParaRPr lang="en-US" sz="13800" b="1" dirty="0">
              <a:solidFill>
                <a:srgbClr val="FFFF00"/>
              </a:solidFill>
            </a:endParaRPr>
          </a:p>
          <a:p>
            <a:r>
              <a:rPr lang="en-US" sz="13800" b="1" dirty="0" err="1">
                <a:solidFill>
                  <a:srgbClr val="FFFF00"/>
                </a:solidFill>
              </a:rPr>
              <a:t>tkwfNrpf</a:t>
            </a:r>
            <a:endParaRPr lang="en-US" sz="13800" b="1" dirty="0">
              <a:solidFill>
                <a:srgbClr val="FFFF00"/>
              </a:solidFill>
            </a:endParaRPr>
          </a:p>
        </p:txBody>
      </p:sp>
      <p:grpSp>
        <p:nvGrpSpPr>
          <p:cNvPr id="21" name="Group 4"/>
          <p:cNvGrpSpPr>
            <a:grpSpLocks/>
          </p:cNvGrpSpPr>
          <p:nvPr/>
        </p:nvGrpSpPr>
        <p:grpSpPr bwMode="auto">
          <a:xfrm>
            <a:off x="76201" y="5211483"/>
            <a:ext cx="8596313" cy="1346199"/>
            <a:chOff x="48" y="3424"/>
            <a:chExt cx="5415" cy="848"/>
          </a:xfrm>
        </p:grpSpPr>
        <p:sp>
          <p:nvSpPr>
            <p:cNvPr id="22" name="Text Box 5"/>
            <p:cNvSpPr txBox="1">
              <a:spLocks noChangeArrowheads="1"/>
            </p:cNvSpPr>
            <p:nvPr/>
          </p:nvSpPr>
          <p:spPr bwMode="auto">
            <a:xfrm>
              <a:off x="48" y="4098"/>
              <a:ext cx="1017" cy="17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85194" dir="1593903" algn="ctr" rotWithShape="0">
                <a:schemeClr val="bg2">
                  <a:alpha val="74998"/>
                </a:schemeClr>
              </a:outerShdw>
            </a:effectLst>
          </p:spPr>
          <p:txBody>
            <a:bodyPr anchor="ctr"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endParaRPr lang="ko-KR" altLang="en-US" sz="1200" b="1">
                <a:solidFill>
                  <a:srgbClr val="FFF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pitchFamily="-112" charset="0"/>
                <a:ea typeface="Gulim" pitchFamily="34" charset="-127"/>
                <a:cs typeface="Gulim" pitchFamily="34" charset="-127"/>
              </a:endParaRPr>
            </a:p>
          </p:txBody>
        </p:sp>
        <p:sp>
          <p:nvSpPr>
            <p:cNvPr id="23" name="Text Box 6"/>
            <p:cNvSpPr txBox="1">
              <a:spLocks noChangeArrowheads="1"/>
            </p:cNvSpPr>
            <p:nvPr/>
          </p:nvSpPr>
          <p:spPr bwMode="auto">
            <a:xfrm>
              <a:off x="409" y="3424"/>
              <a:ext cx="5054" cy="23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endParaRPr lang="en-US" altLang="ko-KR" sz="1800" b="1">
                <a:solidFill>
                  <a:srgbClr val="FAFD00"/>
                </a:solidFill>
                <a:latin typeface="Times New Roman" pitchFamily="-112" charset="0"/>
                <a:ea typeface="Gulim" pitchFamily="34" charset="-127"/>
                <a:cs typeface="Gulim" pitchFamily="34" charset="-127"/>
              </a:endParaRPr>
            </a:p>
          </p:txBody>
        </p:sp>
        <p:sp>
          <p:nvSpPr>
            <p:cNvPr id="24" name="Text Box 7"/>
            <p:cNvSpPr txBox="1">
              <a:spLocks noChangeArrowheads="1"/>
            </p:cNvSpPr>
            <p:nvPr/>
          </p:nvSpPr>
          <p:spPr bwMode="auto">
            <a:xfrm>
              <a:off x="1957" y="3866"/>
              <a:ext cx="1871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rgbClr val="080435">
                  <a:alpha val="74998"/>
                </a:srgbClr>
              </a:outerShdw>
            </a:effec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altLang="ko-KR" sz="2000" b="1" dirty="0">
                  <a:solidFill>
                    <a:srgbClr val="FFFB0C"/>
                  </a:solidFill>
                  <a:latin typeface="Helvetica" pitchFamily="-112" charset="0"/>
                  <a:ea typeface="Gulim" pitchFamily="34" charset="-127"/>
                  <a:cs typeface="Gulim" pitchFamily="34" charset="-127"/>
                </a:rPr>
                <a:t>www.biblebasically.org</a:t>
              </a:r>
            </a:p>
          </p:txBody>
        </p:sp>
      </p:grpSp>
      <p:sp>
        <p:nvSpPr>
          <p:cNvPr id="25" name="Rectangle 13"/>
          <p:cNvSpPr>
            <a:spLocks noChangeArrowheads="1"/>
          </p:cNvSpPr>
          <p:nvPr/>
        </p:nvSpPr>
        <p:spPr bwMode="auto">
          <a:xfrm>
            <a:off x="476251" y="5071785"/>
            <a:ext cx="8189913" cy="646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ko-KR" sz="1800" b="1" i="1" dirty="0">
                <a:solidFill>
                  <a:srgbClr val="FAFD00"/>
                </a:solidFill>
                <a:latin typeface="Arial Unicode MS" charset="0"/>
                <a:cs typeface="Arial Unicode MS" charset="0"/>
              </a:rPr>
              <a:t>Texas</a:t>
            </a:r>
            <a:r>
              <a:rPr lang="en-US" altLang="ko-KR" sz="1800" b="1" i="1" dirty="0">
                <a:solidFill>
                  <a:srgbClr val="FAFD00"/>
                </a:solidFill>
                <a:latin typeface="Win Innwa" charset="0"/>
              </a:rPr>
              <a:t> </a:t>
            </a:r>
            <a:r>
              <a:rPr lang="en-US" altLang="ko-KR" sz="1800" b="1" i="1" dirty="0" err="1">
                <a:solidFill>
                  <a:srgbClr val="FAFD00"/>
                </a:solidFill>
                <a:cs typeface="WinInnwa" charset="0"/>
              </a:rPr>
              <a:t>jrdk.rS</a:t>
            </a:r>
            <a:r>
              <a:rPr lang="en-US" altLang="ko-KR" sz="1800" b="1" i="1" dirty="0">
                <a:solidFill>
                  <a:srgbClr val="FAFD00"/>
                </a:solidFill>
                <a:cs typeface="WinInnwa" charset="0"/>
              </a:rPr>
              <a:t> </a:t>
            </a:r>
            <a:r>
              <a:rPr lang="en-US" altLang="ko-KR" sz="1800" b="1" i="1" dirty="0" err="1">
                <a:solidFill>
                  <a:srgbClr val="FAFD00"/>
                </a:solidFill>
                <a:cs typeface="WinInnwa" charset="0"/>
              </a:rPr>
              <a:t>o</a:t>
            </a:r>
            <a:r>
              <a:rPr lang="en-US" sz="1800" b="1" dirty="0" err="1">
                <a:solidFill>
                  <a:srgbClr val="EEE30C"/>
                </a:solidFill>
                <a:cs typeface="WinInnwa" charset="0"/>
              </a:rPr>
              <a:t>r®m</a:t>
            </a:r>
            <a:r>
              <a:rPr lang="en-US" altLang="ko-KR" sz="1800" b="1" i="1" dirty="0" err="1">
                <a:solidFill>
                  <a:srgbClr val="FAFD00"/>
                </a:solidFill>
                <a:cs typeface="WinInnwa" charset="0"/>
              </a:rPr>
              <a:t>usrf;pm-tkwfjrpf</a:t>
            </a:r>
            <a:r>
              <a:rPr lang="en-US" altLang="ko-KR" sz="1800" b="1" i="1" dirty="0">
                <a:solidFill>
                  <a:srgbClr val="FAFD00"/>
                </a:solidFill>
                <a:cs typeface="WinInnwa" charset="0"/>
              </a:rPr>
              <a:t> (</a:t>
            </a:r>
            <a:r>
              <a:rPr lang="en-US" altLang="ko-KR" sz="1800" b="1" i="1" dirty="0" err="1">
                <a:solidFill>
                  <a:srgbClr val="FAFD00"/>
                </a:solidFill>
                <a:cs typeface="WinInnwa" charset="0"/>
              </a:rPr>
              <a:t>edkifiHwumtrSkawmfaqmifvkyfief</a:t>
            </a:r>
            <a:r>
              <a:rPr lang="en-US" altLang="ko-KR" sz="1800" b="1" i="1" dirty="0">
                <a:solidFill>
                  <a:srgbClr val="FAFD00"/>
                </a:solidFill>
                <a:cs typeface="WinInnwa" charset="0"/>
              </a:rPr>
              <a:t>;</a:t>
            </a:r>
            <a:r>
              <a:rPr lang="en-US" altLang="ko-KR" sz="1800" b="1" i="1" dirty="0" smtClean="0">
                <a:solidFill>
                  <a:srgbClr val="FAFD00"/>
                </a:solidFill>
                <a:cs typeface="WinInnwa" charset="0"/>
              </a:rPr>
              <a:t>) </a:t>
            </a:r>
            <a:br>
              <a:rPr lang="en-US" altLang="ko-KR" sz="1800" b="1" i="1" dirty="0" smtClean="0">
                <a:solidFill>
                  <a:srgbClr val="FAFD00"/>
                </a:solidFill>
                <a:cs typeface="WinInnwa" charset="0"/>
              </a:rPr>
            </a:br>
            <a:r>
              <a:rPr lang="en-US" altLang="ko-KR" sz="1800" b="1" i="1" dirty="0" smtClean="0">
                <a:solidFill>
                  <a:srgbClr val="FAFD00"/>
                </a:solidFill>
                <a:cs typeface="WinInnwa" charset="0"/>
              </a:rPr>
              <a:t>\ </a:t>
            </a:r>
            <a:r>
              <a:rPr lang="en-US" altLang="ko-KR" sz="1800" b="1" i="1" dirty="0" err="1">
                <a:solidFill>
                  <a:srgbClr val="FAFD00"/>
                </a:solidFill>
                <a:cs typeface="WinInnwa" charset="0"/>
              </a:rPr>
              <a:t>wifjycsuf</a:t>
            </a:r>
            <a:endParaRPr lang="en-US" altLang="ko-KR" sz="1800" b="1" i="1" dirty="0">
              <a:solidFill>
                <a:srgbClr val="FAFD00"/>
              </a:solidFill>
              <a:cs typeface="WinInnwa" charset="0"/>
            </a:endParaRPr>
          </a:p>
        </p:txBody>
      </p:sp>
      <p:sp>
        <p:nvSpPr>
          <p:cNvPr id="26" name="Text Box 5"/>
          <p:cNvSpPr txBox="1">
            <a:spLocks noChangeArrowheads="1"/>
          </p:cNvSpPr>
          <p:nvPr/>
        </p:nvSpPr>
        <p:spPr bwMode="auto">
          <a:xfrm>
            <a:off x="-34791" y="6381329"/>
            <a:ext cx="9252520" cy="400097"/>
          </a:xfrm>
          <a:prstGeom prst="rect">
            <a:avLst/>
          </a:prstGeom>
          <a:solidFill>
            <a:srgbClr val="000000"/>
          </a:solidFill>
          <a:ln>
            <a:noFill/>
          </a:ln>
          <a:extLst/>
        </p:spPr>
        <p:txBody>
          <a:bodyPr wrap="square" lIns="91429" tIns="45714" rIns="91429" bIns="45714">
            <a:spAutoFit/>
          </a:bodyPr>
          <a:lstStyle>
            <a:lvl1pPr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29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kern="0" dirty="0">
                <a:solidFill>
                  <a:srgbClr val="FFFFFF"/>
                </a:solidFill>
                <a:latin typeface="Zawgyi-One" charset="0"/>
                <a:cs typeface="Zawgyi-One" charset="0"/>
              </a:rPr>
              <a:t>Dr </a:t>
            </a:r>
            <a:r>
              <a:rPr lang="en-US" sz="2000" kern="0" dirty="0" err="1">
                <a:solidFill>
                  <a:srgbClr val="FFFFFF"/>
                </a:solidFill>
                <a:latin typeface="Zawgyi-One" charset="0"/>
                <a:cs typeface="Zawgyi-One" charset="0"/>
              </a:rPr>
              <a:t>ရက္ခ</a:t>
            </a:r>
            <a:r>
              <a:rPr lang="en-US" sz="2000" kern="0" dirty="0">
                <a:solidFill>
                  <a:srgbClr val="FFFFFF"/>
                </a:solidFill>
                <a:latin typeface="Zawgyi-One" charset="0"/>
                <a:cs typeface="Zawgyi-One" charset="0"/>
              </a:rPr>
              <a:t>္ </a:t>
            </a:r>
            <a:r>
              <a:rPr lang="en-US" sz="2000" kern="0" dirty="0" err="1">
                <a:solidFill>
                  <a:srgbClr val="FFFFFF"/>
                </a:solidFill>
                <a:latin typeface="Zawgyi-One" charset="0"/>
                <a:cs typeface="Zawgyi-One" charset="0"/>
              </a:rPr>
              <a:t>ဂရီဖိတ</a:t>
            </a:r>
            <a:r>
              <a:rPr lang="en-US" sz="2000" kern="0" dirty="0">
                <a:solidFill>
                  <a:srgbClr val="FFFFFF"/>
                </a:solidFill>
                <a:latin typeface="Zawgyi-One" charset="0"/>
                <a:cs typeface="Zawgyi-One" charset="0"/>
              </a:rPr>
              <a:t>္၊ </a:t>
            </a:r>
            <a:r>
              <a:rPr lang="en-US" sz="2000" kern="0" dirty="0" err="1">
                <a:solidFill>
                  <a:srgbClr val="FFFFFF"/>
                </a:solidFill>
                <a:latin typeface="Zawgyi-One" charset="0"/>
                <a:cs typeface="Zawgyi-One" charset="0"/>
              </a:rPr>
              <a:t>စကၤပူဓမၼေကာလိပ</a:t>
            </a:r>
            <a:r>
              <a:rPr lang="en-US" sz="2000" kern="0" dirty="0">
                <a:solidFill>
                  <a:srgbClr val="FFFFFF"/>
                </a:solidFill>
                <a:latin typeface="Zawgyi-One" charset="0"/>
                <a:cs typeface="Zawgyi-One" charset="0"/>
              </a:rPr>
              <a:t>္ • </a:t>
            </a:r>
            <a:r>
              <a:rPr lang="en-US" sz="2000" b="1" kern="0" dirty="0">
                <a:solidFill>
                  <a:srgbClr val="FFFFFF"/>
                </a:solidFill>
                <a:cs typeface="Arial" charset="0"/>
              </a:rPr>
              <a:t>www.BibleStudyDownloads.org</a:t>
            </a:r>
          </a:p>
        </p:txBody>
      </p:sp>
    </p:spTree>
    <p:extLst>
      <p:ext uri="{BB962C8B-B14F-4D97-AF65-F5344CB8AC3E}">
        <p14:creationId xmlns:p14="http://schemas.microsoft.com/office/powerpoint/2010/main" val="1045757727"/>
      </p:ext>
    </p:extLst>
  </p:cSld>
  <p:clrMapOvr>
    <a:masterClrMapping/>
  </p:clrMapOvr>
  <p:transition xmlns:p14="http://schemas.microsoft.com/office/powerpoint/2010/main" spd="slow">
    <p:wheel spokes="0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186" name="Rectangle 2" descr="Walnut"/>
          <p:cNvSpPr>
            <a:spLocks noChangeArrowheads="1"/>
          </p:cNvSpPr>
          <p:nvPr/>
        </p:nvSpPr>
        <p:spPr bwMode="auto">
          <a:xfrm>
            <a:off x="0" y="382588"/>
            <a:ext cx="9144000" cy="68580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5187" name="Rectangle 3"/>
          <p:cNvSpPr>
            <a:spLocks noChangeArrowheads="1"/>
          </p:cNvSpPr>
          <p:nvPr/>
        </p:nvSpPr>
        <p:spPr bwMode="auto">
          <a:xfrm rot="16200000">
            <a:off x="8062912" y="5065713"/>
            <a:ext cx="16827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my-MM" sz="1100" b="1">
              <a:solidFill>
                <a:srgbClr val="FF262D"/>
              </a:solidFill>
            </a:endParaRPr>
          </a:p>
        </p:txBody>
      </p:sp>
      <p:sp>
        <p:nvSpPr>
          <p:cNvPr id="605188" name="Rectangle 4"/>
          <p:cNvSpPr>
            <a:spLocks noChangeArrowheads="1"/>
          </p:cNvSpPr>
          <p:nvPr/>
        </p:nvSpPr>
        <p:spPr bwMode="auto">
          <a:xfrm rot="16200000">
            <a:off x="8204200" y="5078413"/>
            <a:ext cx="16827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my-MM" sz="1100">
              <a:solidFill>
                <a:srgbClr val="FF262D"/>
              </a:solidFill>
            </a:endParaRPr>
          </a:p>
        </p:txBody>
      </p:sp>
      <p:sp>
        <p:nvSpPr>
          <p:cNvPr id="605189" name="Rectangle 5" descr="Oak"/>
          <p:cNvSpPr>
            <a:spLocks noChangeArrowheads="1"/>
          </p:cNvSpPr>
          <p:nvPr/>
        </p:nvSpPr>
        <p:spPr bwMode="auto">
          <a:xfrm>
            <a:off x="7466013" y="2209800"/>
            <a:ext cx="203200" cy="3956050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12700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 algn="ctr"/>
            <a:endParaRPr lang="my-MM" sz="2400">
              <a:solidFill>
                <a:srgbClr val="00DFCA"/>
              </a:solidFill>
            </a:endParaRPr>
          </a:p>
        </p:txBody>
      </p:sp>
      <p:sp>
        <p:nvSpPr>
          <p:cNvPr id="605190" name="Rectangle 6" descr="Oak"/>
          <p:cNvSpPr>
            <a:spLocks noChangeArrowheads="1"/>
          </p:cNvSpPr>
          <p:nvPr/>
        </p:nvSpPr>
        <p:spPr bwMode="auto">
          <a:xfrm>
            <a:off x="1628775" y="2182813"/>
            <a:ext cx="6043613" cy="236537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>
            <a:noFill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  <a:extLst>
            <a:ext uri="{91240B29-F687-4f45-9708-019B960494DF}">
              <a14:hiddenLine xmlns:a14="http://schemas.microsoft.com/office/drawing/2010/main" w="12700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en-US"/>
          </a:p>
        </p:txBody>
      </p:sp>
      <p:grpSp>
        <p:nvGrpSpPr>
          <p:cNvPr id="605191" name="Group 7"/>
          <p:cNvGrpSpPr>
            <a:grpSpLocks/>
          </p:cNvGrpSpPr>
          <p:nvPr/>
        </p:nvGrpSpPr>
        <p:grpSpPr bwMode="auto">
          <a:xfrm>
            <a:off x="1885950" y="549275"/>
            <a:ext cx="3810000" cy="1871663"/>
            <a:chOff x="1188" y="346"/>
            <a:chExt cx="2400" cy="1179"/>
          </a:xfrm>
        </p:grpSpPr>
        <p:sp>
          <p:nvSpPr>
            <p:cNvPr id="605192" name="Text Box 8"/>
            <p:cNvSpPr txBox="1">
              <a:spLocks noChangeArrowheads="1"/>
            </p:cNvSpPr>
            <p:nvPr/>
          </p:nvSpPr>
          <p:spPr bwMode="auto">
            <a:xfrm>
              <a:off x="3156" y="1006"/>
              <a:ext cx="432" cy="519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4800" b="1"/>
                <a:t>J</a:t>
              </a:r>
            </a:p>
          </p:txBody>
        </p:sp>
        <p:grpSp>
          <p:nvGrpSpPr>
            <p:cNvPr id="605193" name="Group 9"/>
            <p:cNvGrpSpPr>
              <a:grpSpLocks/>
            </p:cNvGrpSpPr>
            <p:nvPr/>
          </p:nvGrpSpPr>
          <p:grpSpPr bwMode="auto">
            <a:xfrm>
              <a:off x="1686" y="824"/>
              <a:ext cx="998" cy="355"/>
              <a:chOff x="1686" y="824"/>
              <a:chExt cx="998" cy="355"/>
            </a:xfrm>
          </p:grpSpPr>
          <p:sp>
            <p:nvSpPr>
              <p:cNvPr id="605194" name="Rectangle 10"/>
              <p:cNvSpPr>
                <a:spLocks noChangeArrowheads="1"/>
              </p:cNvSpPr>
              <p:nvPr/>
            </p:nvSpPr>
            <p:spPr bwMode="auto">
              <a:xfrm>
                <a:off x="1686" y="833"/>
                <a:ext cx="87" cy="346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bg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3600" b="1" i="1">
                    <a:solidFill>
                      <a:srgbClr val="FFEA18"/>
                    </a:solidFill>
                  </a:rPr>
                  <a:t> </a:t>
                </a:r>
                <a:endParaRPr lang="en-US" sz="4800">
                  <a:solidFill>
                    <a:srgbClr val="FFEA18"/>
                  </a:solidFill>
                </a:endParaRPr>
              </a:p>
            </p:txBody>
          </p:sp>
          <p:sp>
            <p:nvSpPr>
              <p:cNvPr id="605195" name="Rectangle 11"/>
              <p:cNvSpPr>
                <a:spLocks noChangeArrowheads="1"/>
              </p:cNvSpPr>
              <p:nvPr/>
            </p:nvSpPr>
            <p:spPr bwMode="auto">
              <a:xfrm>
                <a:off x="2423" y="824"/>
                <a:ext cx="261" cy="346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bg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3600" b="1" i="1">
                    <a:solidFill>
                      <a:srgbClr val="FFEA18"/>
                    </a:solidFill>
                  </a:rPr>
                  <a:t>   </a:t>
                </a:r>
                <a:endParaRPr lang="en-US" sz="4800">
                  <a:solidFill>
                    <a:srgbClr val="FFEA18"/>
                  </a:solidFill>
                </a:endParaRPr>
              </a:p>
            </p:txBody>
          </p:sp>
        </p:grpSp>
        <p:grpSp>
          <p:nvGrpSpPr>
            <p:cNvPr id="605196" name="Group 12"/>
            <p:cNvGrpSpPr>
              <a:grpSpLocks/>
            </p:cNvGrpSpPr>
            <p:nvPr/>
          </p:nvGrpSpPr>
          <p:grpSpPr bwMode="auto">
            <a:xfrm>
              <a:off x="1188" y="1175"/>
              <a:ext cx="2194" cy="346"/>
              <a:chOff x="1188" y="1175"/>
              <a:chExt cx="2194" cy="346"/>
            </a:xfrm>
          </p:grpSpPr>
          <p:grpSp>
            <p:nvGrpSpPr>
              <p:cNvPr id="605197" name="Group 13"/>
              <p:cNvGrpSpPr>
                <a:grpSpLocks/>
              </p:cNvGrpSpPr>
              <p:nvPr/>
            </p:nvGrpSpPr>
            <p:grpSpPr bwMode="auto">
              <a:xfrm>
                <a:off x="1188" y="1175"/>
                <a:ext cx="1870" cy="346"/>
                <a:chOff x="1188" y="1175"/>
                <a:chExt cx="1870" cy="346"/>
              </a:xfrm>
            </p:grpSpPr>
            <p:sp>
              <p:nvSpPr>
                <p:cNvPr id="605198" name="Rectangle 14"/>
                <p:cNvSpPr>
                  <a:spLocks noChangeArrowheads="1"/>
                </p:cNvSpPr>
                <p:nvPr/>
              </p:nvSpPr>
              <p:spPr bwMode="auto">
                <a:xfrm>
                  <a:off x="1188" y="1179"/>
                  <a:ext cx="172" cy="23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 b="1">
                      <a:solidFill>
                        <a:srgbClr val="F09F32"/>
                      </a:solidFill>
                    </a:rPr>
                    <a:t>zef</a:t>
                  </a:r>
                  <a:endParaRPr lang="en-US" sz="3600" b="1">
                    <a:solidFill>
                      <a:srgbClr val="FFEA18"/>
                    </a:solidFill>
                  </a:endParaRPr>
                </a:p>
              </p:txBody>
            </p:sp>
            <p:sp>
              <p:nvSpPr>
                <p:cNvPr id="605199" name="Rectangle 15"/>
                <p:cNvSpPr>
                  <a:spLocks noChangeArrowheads="1"/>
                </p:cNvSpPr>
                <p:nvPr/>
              </p:nvSpPr>
              <p:spPr bwMode="auto">
                <a:xfrm>
                  <a:off x="1415" y="1179"/>
                  <a:ext cx="196" cy="23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 b="1">
                      <a:solidFill>
                        <a:srgbClr val="FC030C"/>
                      </a:solidFill>
                    </a:rPr>
                    <a:t>tm</a:t>
                  </a:r>
                  <a:endParaRPr lang="en-US" sz="3600" b="1">
                    <a:solidFill>
                      <a:srgbClr val="FC030C"/>
                    </a:solidFill>
                  </a:endParaRPr>
                </a:p>
              </p:txBody>
            </p:sp>
            <p:sp>
              <p:nvSpPr>
                <p:cNvPr id="605200" name="Rectangle 16"/>
                <p:cNvSpPr>
                  <a:spLocks noChangeArrowheads="1"/>
                </p:cNvSpPr>
                <p:nvPr/>
              </p:nvSpPr>
              <p:spPr bwMode="auto">
                <a:xfrm>
                  <a:off x="1665" y="1181"/>
                  <a:ext cx="210" cy="23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 b="1">
                      <a:solidFill>
                        <a:srgbClr val="FC030C"/>
                      </a:solidFill>
                    </a:rPr>
                    <a:t>,m</a:t>
                  </a:r>
                  <a:endParaRPr lang="en-US" sz="3600" b="1">
                    <a:solidFill>
                      <a:srgbClr val="FC030C"/>
                    </a:solidFill>
                  </a:endParaRPr>
                </a:p>
              </p:txBody>
            </p:sp>
            <p:sp>
              <p:nvSpPr>
                <p:cNvPr id="605201" name="Rectangle 17"/>
                <p:cNvSpPr>
                  <a:spLocks noChangeArrowheads="1"/>
                </p:cNvSpPr>
                <p:nvPr/>
              </p:nvSpPr>
              <p:spPr bwMode="auto">
                <a:xfrm>
                  <a:off x="1867" y="1179"/>
                  <a:ext cx="383" cy="23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 b="1">
                      <a:solidFill>
                        <a:srgbClr val="FC030C"/>
                      </a:solidFill>
                    </a:rPr>
                    <a:t>arma&amp;S</a:t>
                  </a:r>
                  <a:endParaRPr lang="en-US" sz="3600" b="1">
                    <a:solidFill>
                      <a:srgbClr val="FC030C"/>
                    </a:solidFill>
                  </a:endParaRPr>
                </a:p>
              </p:txBody>
            </p:sp>
            <p:sp>
              <p:nvSpPr>
                <p:cNvPr id="605202" name="Rectangle 18"/>
                <p:cNvSpPr>
                  <a:spLocks noChangeArrowheads="1"/>
                </p:cNvSpPr>
                <p:nvPr/>
              </p:nvSpPr>
              <p:spPr bwMode="auto">
                <a:xfrm>
                  <a:off x="2113" y="1175"/>
                  <a:ext cx="1" cy="346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endParaRPr lang="my-MM" sz="3600" b="1">
                    <a:solidFill>
                      <a:srgbClr val="FC030C"/>
                    </a:solidFill>
                  </a:endParaRPr>
                </a:p>
              </p:txBody>
            </p:sp>
            <p:sp>
              <p:nvSpPr>
                <p:cNvPr id="605203" name="Rectangle 19"/>
                <p:cNvSpPr>
                  <a:spLocks noChangeArrowheads="1"/>
                </p:cNvSpPr>
                <p:nvPr/>
              </p:nvSpPr>
              <p:spPr bwMode="auto">
                <a:xfrm>
                  <a:off x="2335" y="1183"/>
                  <a:ext cx="89" cy="23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 b="1">
                      <a:solidFill>
                        <a:srgbClr val="08F220"/>
                      </a:solidFill>
                    </a:rPr>
                    <a:t>rJh</a:t>
                  </a:r>
                  <a:endParaRPr lang="en-US" sz="3600" b="1">
                    <a:solidFill>
                      <a:srgbClr val="08F220"/>
                    </a:solidFill>
                  </a:endParaRPr>
                </a:p>
              </p:txBody>
            </p:sp>
            <p:sp>
              <p:nvSpPr>
                <p:cNvPr id="605204" name="Rectangle 20"/>
                <p:cNvSpPr>
                  <a:spLocks noChangeArrowheads="1"/>
                </p:cNvSpPr>
                <p:nvPr/>
              </p:nvSpPr>
              <p:spPr bwMode="auto">
                <a:xfrm>
                  <a:off x="2552" y="1183"/>
                  <a:ext cx="147" cy="23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 b="1">
                      <a:solidFill>
                        <a:srgbClr val="08F220"/>
                      </a:solidFill>
                    </a:rPr>
                    <a:t>bk</a:t>
                  </a:r>
                  <a:endParaRPr lang="en-US" sz="3600" b="1">
                    <a:solidFill>
                      <a:srgbClr val="08F220"/>
                    </a:solidFill>
                  </a:endParaRPr>
                </a:p>
              </p:txBody>
            </p:sp>
            <p:sp>
              <p:nvSpPr>
                <p:cNvPr id="605205" name="Rectangle 21"/>
                <p:cNvSpPr>
                  <a:spLocks noChangeArrowheads="1"/>
                </p:cNvSpPr>
                <p:nvPr/>
              </p:nvSpPr>
              <p:spPr bwMode="auto">
                <a:xfrm>
                  <a:off x="2781" y="1191"/>
                  <a:ext cx="277" cy="23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 b="1">
                      <a:solidFill>
                        <a:srgbClr val="08F220"/>
                      </a:solidFill>
                    </a:rPr>
                    <a:t>odrf;</a:t>
                  </a:r>
                  <a:endParaRPr lang="en-US" sz="3600" b="1">
                    <a:solidFill>
                      <a:srgbClr val="08F220"/>
                    </a:solidFill>
                  </a:endParaRPr>
                </a:p>
              </p:txBody>
            </p:sp>
          </p:grpSp>
          <p:sp>
            <p:nvSpPr>
              <p:cNvPr id="605206" name="Rectangle 22"/>
              <p:cNvSpPr>
                <a:spLocks noChangeArrowheads="1"/>
              </p:cNvSpPr>
              <p:nvPr/>
            </p:nvSpPr>
            <p:spPr bwMode="auto">
              <a:xfrm>
                <a:off x="3024" y="1184"/>
                <a:ext cx="358" cy="23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bg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400" b="1">
                    <a:solidFill>
                      <a:srgbClr val="11B0C5"/>
                    </a:solidFill>
                  </a:rPr>
                  <a:t>  jidrf;</a:t>
                </a:r>
                <a:endParaRPr lang="en-US" sz="3600" b="1">
                  <a:solidFill>
                    <a:srgbClr val="11B0C5"/>
                  </a:solidFill>
                </a:endParaRPr>
              </a:p>
            </p:txBody>
          </p:sp>
        </p:grpSp>
        <p:grpSp>
          <p:nvGrpSpPr>
            <p:cNvPr id="605207" name="Group 23"/>
            <p:cNvGrpSpPr>
              <a:grpSpLocks/>
            </p:cNvGrpSpPr>
            <p:nvPr/>
          </p:nvGrpSpPr>
          <p:grpSpPr bwMode="auto">
            <a:xfrm>
              <a:off x="2137" y="346"/>
              <a:ext cx="455" cy="692"/>
              <a:chOff x="2137" y="346"/>
              <a:chExt cx="455" cy="692"/>
            </a:xfrm>
          </p:grpSpPr>
          <p:grpSp>
            <p:nvGrpSpPr>
              <p:cNvPr id="605208" name="Group 24"/>
              <p:cNvGrpSpPr>
                <a:grpSpLocks/>
              </p:cNvGrpSpPr>
              <p:nvPr/>
            </p:nvGrpSpPr>
            <p:grpSpPr bwMode="auto">
              <a:xfrm>
                <a:off x="2137" y="346"/>
                <a:ext cx="455" cy="692"/>
                <a:chOff x="1814" y="109"/>
                <a:chExt cx="455" cy="692"/>
              </a:xfrm>
            </p:grpSpPr>
            <p:sp>
              <p:nvSpPr>
                <p:cNvPr id="605209" name="Text Box 25"/>
                <p:cNvSpPr txBox="1">
                  <a:spLocks noChangeArrowheads="1"/>
                </p:cNvSpPr>
                <p:nvPr/>
              </p:nvSpPr>
              <p:spPr bwMode="auto">
                <a:xfrm>
                  <a:off x="1814" y="109"/>
                  <a:ext cx="455" cy="692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63500" dir="3187806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sz="6600" b="1" i="1">
                      <a:solidFill>
                        <a:srgbClr val="FF262D"/>
                      </a:solidFill>
                    </a:rPr>
                    <a:t> </a:t>
                  </a:r>
                </a:p>
              </p:txBody>
            </p:sp>
            <p:sp>
              <p:nvSpPr>
                <p:cNvPr id="605210" name="Line 26"/>
                <p:cNvSpPr>
                  <a:spLocks noChangeShapeType="1"/>
                </p:cNvSpPr>
                <p:nvPr/>
              </p:nvSpPr>
              <p:spPr bwMode="auto">
                <a:xfrm>
                  <a:off x="1915" y="345"/>
                  <a:ext cx="129" cy="0"/>
                </a:xfrm>
                <a:prstGeom prst="line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28575">
                      <a:solidFill>
                        <a:schemeClr val="bg2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605211" name="Line 27"/>
              <p:cNvSpPr>
                <a:spLocks noChangeShapeType="1"/>
              </p:cNvSpPr>
              <p:nvPr/>
            </p:nvSpPr>
            <p:spPr bwMode="auto">
              <a:xfrm>
                <a:off x="2299" y="709"/>
                <a:ext cx="180" cy="0"/>
              </a:xfrm>
              <a:prstGeom prst="line">
                <a:avLst/>
              </a:prstGeom>
              <a:noFill/>
              <a:ln>
                <a:noFill/>
              </a:ln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76200">
                    <a:solidFill>
                      <a:srgbClr val="FF262D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605212" name="Rectangle 28"/>
            <p:cNvSpPr>
              <a:spLocks noChangeArrowheads="1"/>
            </p:cNvSpPr>
            <p:nvPr/>
          </p:nvSpPr>
          <p:spPr bwMode="auto">
            <a:xfrm>
              <a:off x="1394" y="1159"/>
              <a:ext cx="847" cy="272"/>
            </a:xfrm>
            <a:prstGeom prst="rect">
              <a:avLst/>
            </a:prstGeom>
            <a:noFill/>
            <a:ln w="57150">
              <a:solidFill>
                <a:srgbClr val="FDDC07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my-MM" sz="2400">
                <a:solidFill>
                  <a:srgbClr val="FDDC07"/>
                </a:solidFill>
              </a:endParaRPr>
            </a:p>
          </p:txBody>
        </p:sp>
        <p:sp>
          <p:nvSpPr>
            <p:cNvPr id="605213" name="Rectangle 29"/>
            <p:cNvSpPr>
              <a:spLocks noChangeArrowheads="1"/>
            </p:cNvSpPr>
            <p:nvPr/>
          </p:nvSpPr>
          <p:spPr bwMode="auto">
            <a:xfrm>
              <a:off x="2295" y="1159"/>
              <a:ext cx="661" cy="272"/>
            </a:xfrm>
            <a:prstGeom prst="rect">
              <a:avLst/>
            </a:prstGeom>
            <a:noFill/>
            <a:ln w="57150">
              <a:solidFill>
                <a:srgbClr val="FDDC07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05214" name="Rectangle 30" descr="Oak"/>
          <p:cNvSpPr>
            <a:spLocks noChangeArrowheads="1"/>
          </p:cNvSpPr>
          <p:nvPr/>
        </p:nvSpPr>
        <p:spPr bwMode="auto">
          <a:xfrm>
            <a:off x="1639888" y="5926138"/>
            <a:ext cx="5834062" cy="236537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>
            <a:noFill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  <a:extLst>
            <a:ext uri="{91240B29-F687-4f45-9708-019B960494DF}">
              <a14:hiddenLine xmlns:a14="http://schemas.microsoft.com/office/drawing/2010/main" w="12700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en-US"/>
          </a:p>
        </p:txBody>
      </p:sp>
      <p:pic>
        <p:nvPicPr>
          <p:cNvPr id="605215" name="Picture 3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2631282" y="4239419"/>
            <a:ext cx="4529137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5216" name="Rectangle 32" descr="Oak"/>
          <p:cNvSpPr>
            <a:spLocks noChangeArrowheads="1"/>
          </p:cNvSpPr>
          <p:nvPr/>
        </p:nvSpPr>
        <p:spPr bwMode="auto">
          <a:xfrm>
            <a:off x="1627188" y="2189163"/>
            <a:ext cx="163512" cy="3965575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12700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 algn="ctr"/>
            <a:endParaRPr lang="my-MM" sz="2400">
              <a:solidFill>
                <a:srgbClr val="00DFCA"/>
              </a:solidFill>
            </a:endParaRPr>
          </a:p>
        </p:txBody>
      </p:sp>
      <p:sp>
        <p:nvSpPr>
          <p:cNvPr id="605217" name="Rectangle 33"/>
          <p:cNvSpPr>
            <a:spLocks noChangeArrowheads="1"/>
          </p:cNvSpPr>
          <p:nvPr/>
        </p:nvSpPr>
        <p:spPr bwMode="auto">
          <a:xfrm rot="16200000">
            <a:off x="8062912" y="5065713"/>
            <a:ext cx="16827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my-MM" sz="1100" b="1">
              <a:solidFill>
                <a:srgbClr val="FF262D"/>
              </a:solidFill>
            </a:endParaRPr>
          </a:p>
        </p:txBody>
      </p:sp>
      <p:sp>
        <p:nvSpPr>
          <p:cNvPr id="605218" name="Rectangle 34"/>
          <p:cNvSpPr>
            <a:spLocks noChangeArrowheads="1"/>
          </p:cNvSpPr>
          <p:nvPr/>
        </p:nvSpPr>
        <p:spPr bwMode="auto">
          <a:xfrm rot="16200000">
            <a:off x="8204200" y="5078413"/>
            <a:ext cx="16827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my-MM" sz="1100">
              <a:solidFill>
                <a:srgbClr val="FF262D"/>
              </a:solidFill>
            </a:endParaRPr>
          </a:p>
        </p:txBody>
      </p:sp>
      <p:pic>
        <p:nvPicPr>
          <p:cNvPr id="605219" name="Picture 3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1915319" y="4226719"/>
            <a:ext cx="4541837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5220" name="Rectangle 36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endParaRPr lang="my-MM" sz="3600">
              <a:solidFill>
                <a:srgbClr val="FF262D"/>
              </a:solidFill>
            </a:endParaRPr>
          </a:p>
        </p:txBody>
      </p:sp>
      <p:sp>
        <p:nvSpPr>
          <p:cNvPr id="605221" name="Rectangle 37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endParaRPr lang="my-MM" sz="3600">
              <a:solidFill>
                <a:srgbClr val="FF262D"/>
              </a:solidFill>
            </a:endParaRPr>
          </a:p>
        </p:txBody>
      </p:sp>
      <p:pic>
        <p:nvPicPr>
          <p:cNvPr id="605222" name="Picture 3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-575468" y="4123531"/>
            <a:ext cx="4605338" cy="301625"/>
          </a:xfrm>
          <a:prstGeom prst="rect">
            <a:avLst/>
          </a:prstGeom>
          <a:noFill/>
          <a:effectLst>
            <a:outerShdw blurRad="63500" dist="38099" dir="2700000" algn="ctr" rotWithShape="0">
              <a:schemeClr val="accent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5223" name="Picture 3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5060157" y="4048919"/>
            <a:ext cx="4662487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5224" name="Picture 4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4155282" y="4237831"/>
            <a:ext cx="4554538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5225" name="Picture 4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3364707" y="4193381"/>
            <a:ext cx="4567238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5226" name="Picture 4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467519" y="4282281"/>
            <a:ext cx="4541838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5227" name="Picture 4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1248569" y="4164806"/>
            <a:ext cx="4383088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5228" name="Text Box 44"/>
          <p:cNvSpPr txBox="1">
            <a:spLocks noChangeArrowheads="1"/>
          </p:cNvSpPr>
          <p:nvPr/>
        </p:nvSpPr>
        <p:spPr bwMode="auto">
          <a:xfrm>
            <a:off x="120650" y="106363"/>
            <a:ext cx="3097213" cy="82232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/>
              <a:t>or®musrf;pmtpOfvdkufzGJ h pnf;ykH</a:t>
            </a:r>
          </a:p>
        </p:txBody>
      </p:sp>
      <p:grpSp>
        <p:nvGrpSpPr>
          <p:cNvPr id="605229" name="Group 45"/>
          <p:cNvGrpSpPr>
            <a:grpSpLocks/>
          </p:cNvGrpSpPr>
          <p:nvPr/>
        </p:nvGrpSpPr>
        <p:grpSpPr bwMode="auto">
          <a:xfrm>
            <a:off x="2098675" y="2589213"/>
            <a:ext cx="6496050" cy="936625"/>
            <a:chOff x="1322" y="1631"/>
            <a:chExt cx="4092" cy="590"/>
          </a:xfrm>
        </p:grpSpPr>
        <p:pic>
          <p:nvPicPr>
            <p:cNvPr id="605230" name="Picture 46"/>
            <p:cNvPicPr>
              <a:picLocks noChangeAspect="1" noChangeArrowheads="1"/>
            </p:cNvPicPr>
            <p:nvPr/>
          </p:nvPicPr>
          <p:blipFill>
            <a:blip r:embed="rId7">
              <a:lum contrast="48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22" y="171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05231" name="Picture 47"/>
            <p:cNvPicPr>
              <a:picLocks noChangeAspect="1" noChangeArrowheads="1"/>
            </p:cNvPicPr>
            <p:nvPr/>
          </p:nvPicPr>
          <p:blipFill>
            <a:blip r:embed="rId7">
              <a:lum contrast="48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62" y="179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05232" name="Picture 48"/>
            <p:cNvPicPr>
              <a:picLocks noChangeAspect="1" noChangeArrowheads="1"/>
            </p:cNvPicPr>
            <p:nvPr/>
          </p:nvPicPr>
          <p:blipFill>
            <a:blip r:embed="rId7">
              <a:lum contrast="48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30" y="187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05233" name="Picture 49"/>
            <p:cNvPicPr>
              <a:picLocks noChangeAspect="1" noChangeArrowheads="1"/>
            </p:cNvPicPr>
            <p:nvPr/>
          </p:nvPicPr>
          <p:blipFill>
            <a:blip r:embed="rId7">
              <a:lum contrast="48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54" y="1943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05234" name="Picture 50"/>
            <p:cNvPicPr>
              <a:picLocks noChangeAspect="1" noChangeArrowheads="1"/>
            </p:cNvPicPr>
            <p:nvPr/>
          </p:nvPicPr>
          <p:blipFill>
            <a:blip r:embed="rId7">
              <a:lum contrast="48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30" y="203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05235" name="Picture 51"/>
            <p:cNvPicPr>
              <a:picLocks noChangeAspect="1" noChangeArrowheads="1"/>
            </p:cNvPicPr>
            <p:nvPr/>
          </p:nvPicPr>
          <p:blipFill>
            <a:blip r:embed="rId7">
              <a:lum contrast="48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51" y="163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05236" name="Group 52"/>
          <p:cNvGrpSpPr>
            <a:grpSpLocks/>
          </p:cNvGrpSpPr>
          <p:nvPr/>
        </p:nvGrpSpPr>
        <p:grpSpPr bwMode="auto">
          <a:xfrm>
            <a:off x="2836863" y="3608388"/>
            <a:ext cx="5664200" cy="669925"/>
            <a:chOff x="1787" y="2273"/>
            <a:chExt cx="3568" cy="422"/>
          </a:xfrm>
        </p:grpSpPr>
        <p:pic>
          <p:nvPicPr>
            <p:cNvPr id="605237" name="Picture 53"/>
            <p:cNvPicPr>
              <a:picLocks noChangeAspect="1" noChangeArrowheads="1"/>
            </p:cNvPicPr>
            <p:nvPr/>
          </p:nvPicPr>
          <p:blipFill>
            <a:blip r:embed="rId8">
              <a:lum bright="-18000" contras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804" y="2273"/>
              <a:ext cx="3543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05238" name="Picture 54"/>
            <p:cNvPicPr>
              <a:picLocks noChangeAspect="1" noChangeArrowheads="1"/>
            </p:cNvPicPr>
            <p:nvPr/>
          </p:nvPicPr>
          <p:blipFill>
            <a:blip r:embed="rId8">
              <a:lum bright="-18000" contras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787" y="2353"/>
              <a:ext cx="3543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05239" name="Picture 55"/>
            <p:cNvPicPr>
              <a:picLocks noChangeAspect="1" noChangeArrowheads="1"/>
            </p:cNvPicPr>
            <p:nvPr/>
          </p:nvPicPr>
          <p:blipFill>
            <a:blip r:embed="rId8">
              <a:lum bright="-18000" contras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812" y="2425"/>
              <a:ext cx="3543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05240" name="Picture 56"/>
            <p:cNvPicPr>
              <a:picLocks noChangeAspect="1" noChangeArrowheads="1"/>
            </p:cNvPicPr>
            <p:nvPr/>
          </p:nvPicPr>
          <p:blipFill>
            <a:blip r:embed="rId8">
              <a:lum bright="-18000" contras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787" y="2505"/>
              <a:ext cx="3543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05241" name="Group 57"/>
          <p:cNvGrpSpPr>
            <a:grpSpLocks/>
          </p:cNvGrpSpPr>
          <p:nvPr/>
        </p:nvGrpSpPr>
        <p:grpSpPr bwMode="auto">
          <a:xfrm>
            <a:off x="3941763" y="4387850"/>
            <a:ext cx="4672012" cy="592138"/>
            <a:chOff x="2483" y="2764"/>
            <a:chExt cx="2943" cy="373"/>
          </a:xfrm>
        </p:grpSpPr>
        <p:pic>
          <p:nvPicPr>
            <p:cNvPr id="605242" name="Picture 58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532" y="2764"/>
              <a:ext cx="2894" cy="165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05243" name="Picture 59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508" y="2836"/>
              <a:ext cx="2893" cy="165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05244" name="Picture 60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483" y="2908"/>
              <a:ext cx="2894" cy="165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05245" name="Picture 61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499" y="2972"/>
              <a:ext cx="2894" cy="165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05246" name="Picture 6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1608931" y="4179094"/>
            <a:ext cx="4437063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05247" name="Group 63"/>
          <p:cNvGrpSpPr>
            <a:grpSpLocks/>
          </p:cNvGrpSpPr>
          <p:nvPr/>
        </p:nvGrpSpPr>
        <p:grpSpPr bwMode="auto">
          <a:xfrm>
            <a:off x="3832225" y="5137150"/>
            <a:ext cx="4697413" cy="603250"/>
            <a:chOff x="2414" y="3236"/>
            <a:chExt cx="2959" cy="380"/>
          </a:xfrm>
        </p:grpSpPr>
        <p:pic>
          <p:nvPicPr>
            <p:cNvPr id="605248" name="Picture 64"/>
            <p:cNvPicPr>
              <a:picLocks noChangeAspect="1" noChangeArrowheads="1"/>
            </p:cNvPicPr>
            <p:nvPr/>
          </p:nvPicPr>
          <p:blipFill>
            <a:blip r:embed="rId10">
              <a:lum contrast="36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515" y="3236"/>
              <a:ext cx="2811" cy="164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05249" name="Picture 65"/>
            <p:cNvPicPr>
              <a:picLocks noChangeAspect="1" noChangeArrowheads="1"/>
            </p:cNvPicPr>
            <p:nvPr/>
          </p:nvPicPr>
          <p:blipFill>
            <a:blip r:embed="rId10">
              <a:lum contrast="36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499" y="3308"/>
              <a:ext cx="2811" cy="164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05250" name="Picture 66"/>
            <p:cNvPicPr>
              <a:picLocks noChangeAspect="1" noChangeArrowheads="1"/>
            </p:cNvPicPr>
            <p:nvPr/>
          </p:nvPicPr>
          <p:blipFill>
            <a:blip r:embed="rId10">
              <a:lum contrast="36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562" y="3380"/>
              <a:ext cx="2811" cy="164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05251" name="Picture 67"/>
            <p:cNvPicPr>
              <a:picLocks noChangeAspect="1" noChangeArrowheads="1"/>
            </p:cNvPicPr>
            <p:nvPr/>
          </p:nvPicPr>
          <p:blipFill>
            <a:blip r:embed="rId10">
              <a:lum contrast="36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507" y="3452"/>
              <a:ext cx="2811" cy="164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05252" name="Text Box 68"/>
            <p:cNvSpPr txBox="1">
              <a:spLocks noChangeArrowheads="1"/>
            </p:cNvSpPr>
            <p:nvPr/>
          </p:nvSpPr>
          <p:spPr bwMode="auto">
            <a:xfrm>
              <a:off x="2414" y="3251"/>
              <a:ext cx="2364" cy="288"/>
            </a:xfrm>
            <a:prstGeom prst="rect">
              <a:avLst/>
            </a:prstGeom>
            <a:noFill/>
            <a:ln>
              <a:noFill/>
            </a:ln>
            <a:effectLst>
              <a:outerShdw blurRad="63500" dist="46662" dir="3284183" algn="ctr" rotWithShape="0">
                <a:srgbClr val="AAAAAA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endParaRPr lang="my-MM" sz="2400">
                <a:solidFill>
                  <a:schemeClr val="accent2"/>
                </a:solidFill>
              </a:endParaRPr>
            </a:p>
          </p:txBody>
        </p:sp>
      </p:grpSp>
      <p:pic>
        <p:nvPicPr>
          <p:cNvPr id="605253" name="Picture 6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791369" y="4206081"/>
            <a:ext cx="4605338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5254" name="Picture 7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124619" y="4239419"/>
            <a:ext cx="4437063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5255" name="Picture 7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4525169" y="4180681"/>
            <a:ext cx="4516438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5256" name="Picture 7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3836988" y="4173537"/>
            <a:ext cx="4451350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5257" name="Picture 7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2255838" y="4095750"/>
            <a:ext cx="4479925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5258" name="Picture 7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3135313" y="4175125"/>
            <a:ext cx="4308475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879B"/>
                </a:solidFill>
              </a14:hiddenFill>
            </a:ext>
          </a:extLst>
        </p:spPr>
      </p:pic>
      <p:sp>
        <p:nvSpPr>
          <p:cNvPr id="605259" name="Text Box 75"/>
          <p:cNvSpPr txBox="1">
            <a:spLocks noChangeArrowheads="1"/>
          </p:cNvSpPr>
          <p:nvPr/>
        </p:nvSpPr>
        <p:spPr bwMode="auto">
          <a:xfrm>
            <a:off x="3051175" y="3668713"/>
            <a:ext cx="3233738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rgbClr val="AAAAAA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2400">
                <a:solidFill>
                  <a:schemeClr val="accent2"/>
                </a:solidFill>
              </a:rPr>
              <a:t>ajrydkifqdkifrI y#dnmOf</a:t>
            </a:r>
          </a:p>
        </p:txBody>
      </p:sp>
      <p:sp>
        <p:nvSpPr>
          <p:cNvPr id="605260" name="Text Box 76"/>
          <p:cNvSpPr txBox="1">
            <a:spLocks noChangeArrowheads="1"/>
          </p:cNvSpPr>
          <p:nvPr/>
        </p:nvSpPr>
        <p:spPr bwMode="auto">
          <a:xfrm>
            <a:off x="2293938" y="2684463"/>
            <a:ext cx="5697537" cy="579437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>
                <a:solidFill>
                  <a:schemeClr val="accent1"/>
                </a:solidFill>
              </a:rPr>
              <a:t>tmjA[H y#dnmOf</a:t>
            </a:r>
          </a:p>
        </p:txBody>
      </p:sp>
      <p:sp>
        <p:nvSpPr>
          <p:cNvPr id="605261" name="Text Box 77"/>
          <p:cNvSpPr txBox="1">
            <a:spLocks noChangeArrowheads="1"/>
          </p:cNvSpPr>
          <p:nvPr/>
        </p:nvSpPr>
        <p:spPr bwMode="auto">
          <a:xfrm>
            <a:off x="3832225" y="5160963"/>
            <a:ext cx="3752850" cy="457200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rgbClr val="AAAAAA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>
                <a:solidFill>
                  <a:schemeClr val="accent2"/>
                </a:solidFill>
              </a:rPr>
              <a:t>y#dnmOfopf</a:t>
            </a:r>
          </a:p>
        </p:txBody>
      </p:sp>
      <p:sp>
        <p:nvSpPr>
          <p:cNvPr id="605262" name="Text Box 78"/>
          <p:cNvSpPr txBox="1">
            <a:spLocks noChangeArrowheads="1"/>
          </p:cNvSpPr>
          <p:nvPr/>
        </p:nvSpPr>
        <p:spPr bwMode="auto">
          <a:xfrm>
            <a:off x="4224338" y="4394200"/>
            <a:ext cx="3624262" cy="457200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rgbClr val="AAAAAA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>
                <a:solidFill>
                  <a:schemeClr val="accent2"/>
                </a:solidFill>
              </a:rPr>
              <a:t>'g0d'fy#dnmOf</a:t>
            </a:r>
          </a:p>
        </p:txBody>
      </p:sp>
      <p:sp>
        <p:nvSpPr>
          <p:cNvPr id="605263" name="Line 79"/>
          <p:cNvSpPr>
            <a:spLocks noChangeShapeType="1"/>
          </p:cNvSpPr>
          <p:nvPr/>
        </p:nvSpPr>
        <p:spPr bwMode="auto">
          <a:xfrm>
            <a:off x="7934325" y="2271713"/>
            <a:ext cx="0" cy="3862387"/>
          </a:xfrm>
          <a:prstGeom prst="line">
            <a:avLst/>
          </a:prstGeom>
          <a:noFill/>
          <a:ln w="53975">
            <a:solidFill>
              <a:srgbClr val="FC030C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5264" name="Line 80"/>
          <p:cNvSpPr>
            <a:spLocks noChangeShapeType="1"/>
          </p:cNvSpPr>
          <p:nvPr/>
        </p:nvSpPr>
        <p:spPr bwMode="auto">
          <a:xfrm>
            <a:off x="8086725" y="2424113"/>
            <a:ext cx="0" cy="3862387"/>
          </a:xfrm>
          <a:prstGeom prst="line">
            <a:avLst/>
          </a:prstGeom>
          <a:noFill/>
          <a:ln w="53975">
            <a:solidFill>
              <a:srgbClr val="FC030C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5265" name="Line 81"/>
          <p:cNvSpPr>
            <a:spLocks noChangeShapeType="1"/>
          </p:cNvSpPr>
          <p:nvPr/>
        </p:nvSpPr>
        <p:spPr bwMode="auto">
          <a:xfrm>
            <a:off x="8239125" y="2233613"/>
            <a:ext cx="0" cy="3862387"/>
          </a:xfrm>
          <a:prstGeom prst="line">
            <a:avLst/>
          </a:prstGeom>
          <a:noFill/>
          <a:ln w="53975">
            <a:solidFill>
              <a:srgbClr val="FC030C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05266" name="Group 82"/>
          <p:cNvGrpSpPr>
            <a:grpSpLocks/>
          </p:cNvGrpSpPr>
          <p:nvPr/>
        </p:nvGrpSpPr>
        <p:grpSpPr bwMode="auto">
          <a:xfrm>
            <a:off x="1949450" y="2236788"/>
            <a:ext cx="5273675" cy="3898900"/>
            <a:chOff x="1228" y="1409"/>
            <a:chExt cx="3322" cy="2456"/>
          </a:xfrm>
        </p:grpSpPr>
        <p:grpSp>
          <p:nvGrpSpPr>
            <p:cNvPr id="605267" name="Group 83"/>
            <p:cNvGrpSpPr>
              <a:grpSpLocks/>
            </p:cNvGrpSpPr>
            <p:nvPr/>
          </p:nvGrpSpPr>
          <p:grpSpPr bwMode="auto">
            <a:xfrm>
              <a:off x="1228" y="1409"/>
              <a:ext cx="3303" cy="119"/>
              <a:chOff x="1206" y="1392"/>
              <a:chExt cx="3303" cy="119"/>
            </a:xfrm>
          </p:grpSpPr>
          <p:sp>
            <p:nvSpPr>
              <p:cNvPr id="605268" name="AutoShape 84" descr="Cork"/>
              <p:cNvSpPr>
                <a:spLocks noChangeArrowheads="1"/>
              </p:cNvSpPr>
              <p:nvPr/>
            </p:nvSpPr>
            <p:spPr bwMode="auto">
              <a:xfrm rot="-1822980">
                <a:off x="1206" y="140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5269" name="AutoShape 85" descr="Cork"/>
              <p:cNvSpPr>
                <a:spLocks noChangeArrowheads="1"/>
              </p:cNvSpPr>
              <p:nvPr/>
            </p:nvSpPr>
            <p:spPr bwMode="auto">
              <a:xfrm rot="-1822980">
                <a:off x="1433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5270" name="AutoShape 86" descr="Cork"/>
              <p:cNvSpPr>
                <a:spLocks noChangeArrowheads="1"/>
              </p:cNvSpPr>
              <p:nvPr/>
            </p:nvSpPr>
            <p:spPr bwMode="auto">
              <a:xfrm rot="-1822980">
                <a:off x="1666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5271" name="AutoShape 87" descr="Cork"/>
              <p:cNvSpPr>
                <a:spLocks noChangeArrowheads="1"/>
              </p:cNvSpPr>
              <p:nvPr/>
            </p:nvSpPr>
            <p:spPr bwMode="auto">
              <a:xfrm rot="-1822980">
                <a:off x="1894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5272" name="AutoShape 88" descr="Cork"/>
              <p:cNvSpPr>
                <a:spLocks noChangeArrowheads="1"/>
              </p:cNvSpPr>
              <p:nvPr/>
            </p:nvSpPr>
            <p:spPr bwMode="auto">
              <a:xfrm rot="-1822980">
                <a:off x="2110" y="140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5273" name="AutoShape 89" descr="Cork"/>
              <p:cNvSpPr>
                <a:spLocks noChangeArrowheads="1"/>
              </p:cNvSpPr>
              <p:nvPr/>
            </p:nvSpPr>
            <p:spPr bwMode="auto">
              <a:xfrm rot="-1822980">
                <a:off x="2350" y="139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my-MM" sz="2400">
                  <a:solidFill>
                    <a:srgbClr val="FF262D"/>
                  </a:solidFill>
                </a:endParaRPr>
              </a:p>
            </p:txBody>
          </p:sp>
          <p:sp>
            <p:nvSpPr>
              <p:cNvPr id="605274" name="AutoShape 90" descr="Cork"/>
              <p:cNvSpPr>
                <a:spLocks noChangeArrowheads="1"/>
              </p:cNvSpPr>
              <p:nvPr/>
            </p:nvSpPr>
            <p:spPr bwMode="auto">
              <a:xfrm rot="-1822980">
                <a:off x="2577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my-MM" sz="2400">
                  <a:solidFill>
                    <a:srgbClr val="FF262D"/>
                  </a:solidFill>
                </a:endParaRPr>
              </a:p>
            </p:txBody>
          </p:sp>
          <p:sp>
            <p:nvSpPr>
              <p:cNvPr id="605275" name="AutoShape 91" descr="Cork"/>
              <p:cNvSpPr>
                <a:spLocks noChangeArrowheads="1"/>
              </p:cNvSpPr>
              <p:nvPr/>
            </p:nvSpPr>
            <p:spPr bwMode="auto">
              <a:xfrm rot="-1822980">
                <a:off x="2803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my-MM" sz="2400">
                  <a:solidFill>
                    <a:srgbClr val="FF262D"/>
                  </a:solidFill>
                </a:endParaRPr>
              </a:p>
            </p:txBody>
          </p:sp>
          <p:sp>
            <p:nvSpPr>
              <p:cNvPr id="605276" name="AutoShape 92" descr="Cork"/>
              <p:cNvSpPr>
                <a:spLocks noChangeArrowheads="1"/>
              </p:cNvSpPr>
              <p:nvPr/>
            </p:nvSpPr>
            <p:spPr bwMode="auto">
              <a:xfrm rot="-1822980">
                <a:off x="3034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my-MM" sz="2400">
                  <a:solidFill>
                    <a:srgbClr val="FF262D"/>
                  </a:solidFill>
                </a:endParaRPr>
              </a:p>
            </p:txBody>
          </p:sp>
          <p:sp>
            <p:nvSpPr>
              <p:cNvPr id="605277" name="AutoShape 93" descr="Cork"/>
              <p:cNvSpPr>
                <a:spLocks noChangeArrowheads="1"/>
              </p:cNvSpPr>
              <p:nvPr/>
            </p:nvSpPr>
            <p:spPr bwMode="auto">
              <a:xfrm rot="-1822980">
                <a:off x="3286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my-MM" sz="2400">
                  <a:solidFill>
                    <a:srgbClr val="FF262D"/>
                  </a:solidFill>
                </a:endParaRPr>
              </a:p>
            </p:txBody>
          </p:sp>
          <p:sp>
            <p:nvSpPr>
              <p:cNvPr id="605278" name="AutoShape 94" descr="Cork"/>
              <p:cNvSpPr>
                <a:spLocks noChangeArrowheads="1"/>
              </p:cNvSpPr>
              <p:nvPr/>
            </p:nvSpPr>
            <p:spPr bwMode="auto">
              <a:xfrm rot="-1822980">
                <a:off x="3504" y="139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5279" name="AutoShape 95" descr="Cork"/>
              <p:cNvSpPr>
                <a:spLocks noChangeArrowheads="1"/>
              </p:cNvSpPr>
              <p:nvPr/>
            </p:nvSpPr>
            <p:spPr bwMode="auto">
              <a:xfrm rot="-1822980">
                <a:off x="3757" y="1400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5280" name="AutoShape 96" descr="Cork"/>
              <p:cNvSpPr>
                <a:spLocks noChangeArrowheads="1"/>
              </p:cNvSpPr>
              <p:nvPr/>
            </p:nvSpPr>
            <p:spPr bwMode="auto">
              <a:xfrm rot="-1822980">
                <a:off x="3982" y="140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5281" name="AutoShape 97" descr="Cork"/>
              <p:cNvSpPr>
                <a:spLocks noChangeArrowheads="1"/>
              </p:cNvSpPr>
              <p:nvPr/>
            </p:nvSpPr>
            <p:spPr bwMode="auto">
              <a:xfrm rot="-1822980">
                <a:off x="4210" y="140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5282" name="AutoShape 98" descr="Cork"/>
              <p:cNvSpPr>
                <a:spLocks noChangeArrowheads="1"/>
              </p:cNvSpPr>
              <p:nvPr/>
            </p:nvSpPr>
            <p:spPr bwMode="auto">
              <a:xfrm rot="-1822980">
                <a:off x="4419" y="139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605283" name="Group 99"/>
            <p:cNvGrpSpPr>
              <a:grpSpLocks/>
            </p:cNvGrpSpPr>
            <p:nvPr/>
          </p:nvGrpSpPr>
          <p:grpSpPr bwMode="auto">
            <a:xfrm>
              <a:off x="1243" y="3761"/>
              <a:ext cx="3307" cy="104"/>
              <a:chOff x="1231" y="3769"/>
              <a:chExt cx="3307" cy="104"/>
            </a:xfrm>
          </p:grpSpPr>
          <p:sp>
            <p:nvSpPr>
              <p:cNvPr id="605284" name="AutoShape 100" descr="Cork"/>
              <p:cNvSpPr>
                <a:spLocks noChangeArrowheads="1"/>
              </p:cNvSpPr>
              <p:nvPr/>
            </p:nvSpPr>
            <p:spPr bwMode="auto">
              <a:xfrm rot="12494257">
                <a:off x="1231" y="376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my-MM" sz="2400">
                  <a:solidFill>
                    <a:srgbClr val="FF262D"/>
                  </a:solidFill>
                </a:endParaRPr>
              </a:p>
            </p:txBody>
          </p:sp>
          <p:sp>
            <p:nvSpPr>
              <p:cNvPr id="605285" name="AutoShape 101" descr="Cork"/>
              <p:cNvSpPr>
                <a:spLocks noChangeArrowheads="1"/>
              </p:cNvSpPr>
              <p:nvPr/>
            </p:nvSpPr>
            <p:spPr bwMode="auto">
              <a:xfrm rot="12494257">
                <a:off x="1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my-MM" sz="2400">
                  <a:solidFill>
                    <a:srgbClr val="FF262D"/>
                  </a:solidFill>
                </a:endParaRPr>
              </a:p>
            </p:txBody>
          </p:sp>
          <p:sp>
            <p:nvSpPr>
              <p:cNvPr id="605286" name="AutoShape 102" descr="Cork"/>
              <p:cNvSpPr>
                <a:spLocks noChangeArrowheads="1"/>
              </p:cNvSpPr>
              <p:nvPr/>
            </p:nvSpPr>
            <p:spPr bwMode="auto">
              <a:xfrm rot="12494257">
                <a:off x="16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my-MM" sz="2400">
                  <a:solidFill>
                    <a:srgbClr val="FF262D"/>
                  </a:solidFill>
                </a:endParaRPr>
              </a:p>
            </p:txBody>
          </p:sp>
          <p:sp>
            <p:nvSpPr>
              <p:cNvPr id="605287" name="AutoShape 103" descr="Cork"/>
              <p:cNvSpPr>
                <a:spLocks noChangeArrowheads="1"/>
              </p:cNvSpPr>
              <p:nvPr/>
            </p:nvSpPr>
            <p:spPr bwMode="auto">
              <a:xfrm rot="12494257">
                <a:off x="192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my-MM" sz="2400">
                  <a:solidFill>
                    <a:srgbClr val="FF262D"/>
                  </a:solidFill>
                </a:endParaRPr>
              </a:p>
            </p:txBody>
          </p:sp>
          <p:sp>
            <p:nvSpPr>
              <p:cNvPr id="605288" name="AutoShape 104" descr="Cork"/>
              <p:cNvSpPr>
                <a:spLocks noChangeArrowheads="1"/>
              </p:cNvSpPr>
              <p:nvPr/>
            </p:nvSpPr>
            <p:spPr bwMode="auto">
              <a:xfrm rot="12494257">
                <a:off x="2137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my-MM" sz="2400">
                  <a:solidFill>
                    <a:srgbClr val="FF262D"/>
                  </a:solidFill>
                </a:endParaRPr>
              </a:p>
            </p:txBody>
          </p:sp>
          <p:sp>
            <p:nvSpPr>
              <p:cNvPr id="605289" name="AutoShape 105" descr="Cork"/>
              <p:cNvSpPr>
                <a:spLocks noChangeArrowheads="1"/>
              </p:cNvSpPr>
              <p:nvPr/>
            </p:nvSpPr>
            <p:spPr bwMode="auto">
              <a:xfrm rot="12494257">
                <a:off x="2375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my-MM" sz="2400">
                  <a:solidFill>
                    <a:srgbClr val="FF262D"/>
                  </a:solidFill>
                </a:endParaRPr>
              </a:p>
            </p:txBody>
          </p:sp>
          <p:sp>
            <p:nvSpPr>
              <p:cNvPr id="605290" name="AutoShape 106" descr="Cork"/>
              <p:cNvSpPr>
                <a:spLocks noChangeArrowheads="1"/>
              </p:cNvSpPr>
              <p:nvPr/>
            </p:nvSpPr>
            <p:spPr bwMode="auto">
              <a:xfrm rot="12494257">
                <a:off x="261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my-MM" sz="2400">
                  <a:solidFill>
                    <a:srgbClr val="FF262D"/>
                  </a:solidFill>
                </a:endParaRPr>
              </a:p>
            </p:txBody>
          </p:sp>
          <p:sp>
            <p:nvSpPr>
              <p:cNvPr id="605291" name="AutoShape 107" descr="Cork"/>
              <p:cNvSpPr>
                <a:spLocks noChangeArrowheads="1"/>
              </p:cNvSpPr>
              <p:nvPr/>
            </p:nvSpPr>
            <p:spPr bwMode="auto">
              <a:xfrm rot="12494257">
                <a:off x="2830" y="3775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my-MM" sz="2400">
                  <a:solidFill>
                    <a:srgbClr val="FF262D"/>
                  </a:solidFill>
                </a:endParaRPr>
              </a:p>
            </p:txBody>
          </p:sp>
          <p:sp>
            <p:nvSpPr>
              <p:cNvPr id="605292" name="AutoShape 108" descr="Cork"/>
              <p:cNvSpPr>
                <a:spLocks noChangeArrowheads="1"/>
              </p:cNvSpPr>
              <p:nvPr/>
            </p:nvSpPr>
            <p:spPr bwMode="auto">
              <a:xfrm rot="12494257">
                <a:off x="3299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my-MM" sz="2400">
                  <a:solidFill>
                    <a:srgbClr val="FF262D"/>
                  </a:solidFill>
                </a:endParaRPr>
              </a:p>
            </p:txBody>
          </p:sp>
          <p:sp>
            <p:nvSpPr>
              <p:cNvPr id="605293" name="AutoShape 109" descr="Cork"/>
              <p:cNvSpPr>
                <a:spLocks noChangeArrowheads="1"/>
              </p:cNvSpPr>
              <p:nvPr/>
            </p:nvSpPr>
            <p:spPr bwMode="auto">
              <a:xfrm rot="12494257">
                <a:off x="3070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my-MM" sz="2400">
                  <a:solidFill>
                    <a:srgbClr val="FF262D"/>
                  </a:solidFill>
                </a:endParaRPr>
              </a:p>
            </p:txBody>
          </p:sp>
          <p:sp>
            <p:nvSpPr>
              <p:cNvPr id="605294" name="AutoShape 110" descr="Cork"/>
              <p:cNvSpPr>
                <a:spLocks noChangeArrowheads="1"/>
              </p:cNvSpPr>
              <p:nvPr/>
            </p:nvSpPr>
            <p:spPr bwMode="auto">
              <a:xfrm rot="12494257">
                <a:off x="3531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my-MM" sz="2400">
                  <a:solidFill>
                    <a:srgbClr val="FF262D"/>
                  </a:solidFill>
                </a:endParaRPr>
              </a:p>
            </p:txBody>
          </p:sp>
          <p:sp>
            <p:nvSpPr>
              <p:cNvPr id="605295" name="AutoShape 111" descr="Cork"/>
              <p:cNvSpPr>
                <a:spLocks noChangeArrowheads="1"/>
              </p:cNvSpPr>
              <p:nvPr/>
            </p:nvSpPr>
            <p:spPr bwMode="auto">
              <a:xfrm rot="12494257">
                <a:off x="37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my-MM" sz="2400">
                  <a:solidFill>
                    <a:srgbClr val="FF262D"/>
                  </a:solidFill>
                </a:endParaRPr>
              </a:p>
            </p:txBody>
          </p:sp>
          <p:sp>
            <p:nvSpPr>
              <p:cNvPr id="605296" name="AutoShape 112" descr="Cork"/>
              <p:cNvSpPr>
                <a:spLocks noChangeArrowheads="1"/>
              </p:cNvSpPr>
              <p:nvPr/>
            </p:nvSpPr>
            <p:spPr bwMode="auto">
              <a:xfrm rot="12494257">
                <a:off x="402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my-MM" sz="2400">
                  <a:solidFill>
                    <a:srgbClr val="FF262D"/>
                  </a:solidFill>
                </a:endParaRPr>
              </a:p>
            </p:txBody>
          </p:sp>
          <p:sp>
            <p:nvSpPr>
              <p:cNvPr id="605297" name="AutoShape 113" descr="Cork"/>
              <p:cNvSpPr>
                <a:spLocks noChangeArrowheads="1"/>
              </p:cNvSpPr>
              <p:nvPr/>
            </p:nvSpPr>
            <p:spPr bwMode="auto">
              <a:xfrm rot="12494257">
                <a:off x="4244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my-MM" sz="2400">
                  <a:solidFill>
                    <a:srgbClr val="FF262D"/>
                  </a:solidFill>
                </a:endParaRPr>
              </a:p>
            </p:txBody>
          </p:sp>
          <p:sp>
            <p:nvSpPr>
              <p:cNvPr id="605298" name="AutoShape 114" descr="Cork"/>
              <p:cNvSpPr>
                <a:spLocks noChangeArrowheads="1"/>
              </p:cNvSpPr>
              <p:nvPr/>
            </p:nvSpPr>
            <p:spPr bwMode="auto">
              <a:xfrm rot="12494257">
                <a:off x="4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my-MM" sz="2400">
                  <a:solidFill>
                    <a:srgbClr val="FF262D"/>
                  </a:solidFill>
                </a:endParaRPr>
              </a:p>
            </p:txBody>
          </p:sp>
        </p:grpSp>
      </p:grpSp>
      <p:sp>
        <p:nvSpPr>
          <p:cNvPr id="605299" name="Rectangle 115"/>
          <p:cNvSpPr>
            <a:spLocks noChangeArrowheads="1"/>
          </p:cNvSpPr>
          <p:nvPr/>
        </p:nvSpPr>
        <p:spPr bwMode="auto">
          <a:xfrm rot="17945350">
            <a:off x="5203825" y="1336675"/>
            <a:ext cx="1465263" cy="220663"/>
          </a:xfrm>
          <a:prstGeom prst="rect">
            <a:avLst/>
          </a:prstGeom>
          <a:noFill/>
          <a:ln>
            <a:noFill/>
          </a:ln>
          <a:effectLst>
            <a:outerShdw blurRad="63500" dist="29783" dir="388559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</a:pPr>
            <a:r>
              <a:rPr lang="en-US" b="1">
                <a:solidFill>
                  <a:srgbClr val="FFEA18"/>
                </a:solidFill>
              </a:rPr>
              <a:t>owdkhom;r*fvmaqmifyGJ</a:t>
            </a:r>
          </a:p>
        </p:txBody>
      </p:sp>
      <p:sp>
        <p:nvSpPr>
          <p:cNvPr id="605300" name="Rectangle 116"/>
          <p:cNvSpPr>
            <a:spLocks noChangeArrowheads="1"/>
          </p:cNvSpPr>
          <p:nvPr/>
        </p:nvSpPr>
        <p:spPr bwMode="auto">
          <a:xfrm rot="17945350">
            <a:off x="5713413" y="1484312"/>
            <a:ext cx="1468438" cy="195263"/>
          </a:xfrm>
          <a:prstGeom prst="rect">
            <a:avLst/>
          </a:prstGeom>
          <a:noFill/>
          <a:ln>
            <a:noFill/>
          </a:ln>
          <a:effectLst>
            <a:outerShdw blurRad="63500" dist="29783" dir="388559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ct val="80000"/>
              </a:lnSpc>
            </a:pPr>
            <a:r>
              <a:rPr lang="en-US" b="1">
                <a:solidFill>
                  <a:srgbClr val="11B0C5"/>
                </a:solidFill>
              </a:rPr>
              <a:t>'kwd,tjudrfjuGvmjcif;</a:t>
            </a:r>
            <a:endParaRPr lang="en-US" b="1">
              <a:solidFill>
                <a:srgbClr val="FFEA18"/>
              </a:solidFill>
            </a:endParaRPr>
          </a:p>
        </p:txBody>
      </p:sp>
      <p:sp>
        <p:nvSpPr>
          <p:cNvPr id="605301" name="Rectangle 117"/>
          <p:cNvSpPr>
            <a:spLocks noChangeArrowheads="1"/>
          </p:cNvSpPr>
          <p:nvPr/>
        </p:nvSpPr>
        <p:spPr bwMode="auto">
          <a:xfrm rot="17945350">
            <a:off x="6126957" y="1551781"/>
            <a:ext cx="1231900" cy="195263"/>
          </a:xfrm>
          <a:prstGeom prst="rect">
            <a:avLst/>
          </a:prstGeom>
          <a:noFill/>
          <a:ln>
            <a:noFill/>
          </a:ln>
          <a:effectLst>
            <a:outerShdw blurRad="63500" dist="29783" dir="388559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ct val="80000"/>
              </a:lnSpc>
            </a:pPr>
            <a:r>
              <a:rPr lang="en-US" b="1">
                <a:solidFill>
                  <a:srgbClr val="08F220"/>
                </a:solidFill>
              </a:rPr>
              <a:t>avmuudktkyfpdk;jcif;</a:t>
            </a:r>
          </a:p>
        </p:txBody>
      </p:sp>
      <p:sp>
        <p:nvSpPr>
          <p:cNvPr id="605302" name="Rectangle 118"/>
          <p:cNvSpPr>
            <a:spLocks noChangeArrowheads="1"/>
          </p:cNvSpPr>
          <p:nvPr/>
        </p:nvSpPr>
        <p:spPr bwMode="auto">
          <a:xfrm rot="17945350">
            <a:off x="6396038" y="1493838"/>
            <a:ext cx="1376362" cy="220662"/>
          </a:xfrm>
          <a:prstGeom prst="rect">
            <a:avLst/>
          </a:prstGeom>
          <a:noFill/>
          <a:ln>
            <a:noFill/>
          </a:ln>
          <a:effectLst>
            <a:outerShdw blurRad="63500" dist="29783" dir="388559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</a:pPr>
            <a:r>
              <a:rPr lang="en-US" b="1"/>
              <a:t>yvifjzlw&amp;m;pd&amp;ifjcif;;</a:t>
            </a:r>
          </a:p>
        </p:txBody>
      </p:sp>
      <p:sp>
        <p:nvSpPr>
          <p:cNvPr id="605303" name="Rectangle 119"/>
          <p:cNvSpPr>
            <a:spLocks noChangeArrowheads="1"/>
          </p:cNvSpPr>
          <p:nvPr/>
        </p:nvSpPr>
        <p:spPr bwMode="auto">
          <a:xfrm rot="17945350">
            <a:off x="6711156" y="1280320"/>
            <a:ext cx="1774825" cy="195262"/>
          </a:xfrm>
          <a:prstGeom prst="rect">
            <a:avLst/>
          </a:prstGeom>
          <a:noFill/>
          <a:ln>
            <a:noFill/>
          </a:ln>
          <a:effectLst>
            <a:outerShdw blurRad="63500" dist="29783" dir="388559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ct val="80000"/>
              </a:lnSpc>
            </a:pPr>
            <a:r>
              <a:rPr lang="en-US" b="1">
                <a:solidFill>
                  <a:srgbClr val="F87B57"/>
                </a:solidFill>
              </a:rPr>
              <a:t>aumif;uifopfeSifhajrjuD;opf</a:t>
            </a:r>
          </a:p>
        </p:txBody>
      </p:sp>
      <p:sp>
        <p:nvSpPr>
          <p:cNvPr id="605305" name="Text Box 121"/>
          <p:cNvSpPr txBox="1">
            <a:spLocks noChangeArrowheads="1"/>
          </p:cNvSpPr>
          <p:nvPr/>
        </p:nvSpPr>
        <p:spPr bwMode="auto">
          <a:xfrm>
            <a:off x="679450" y="6537325"/>
            <a:ext cx="5143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900" b="1">
                <a:solidFill>
                  <a:srgbClr val="FFFFFF"/>
                </a:solidFill>
              </a:rPr>
              <a:t>© </a:t>
            </a:r>
            <a:r>
              <a:rPr lang="en-US" sz="1000" b="1">
                <a:solidFill>
                  <a:srgbClr val="FFFFFF"/>
                </a:solidFill>
              </a:rPr>
              <a:t>2004</a:t>
            </a:r>
            <a:r>
              <a:rPr lang="en-US" sz="900" b="1">
                <a:solidFill>
                  <a:srgbClr val="FFFFFF"/>
                </a:solidFill>
              </a:rPr>
              <a:t> TBBMI</a:t>
            </a:r>
          </a:p>
        </p:txBody>
      </p:sp>
      <p:sp>
        <p:nvSpPr>
          <p:cNvPr id="605306" name="Rectangle 122"/>
          <p:cNvSpPr>
            <a:spLocks noChangeArrowheads="1"/>
          </p:cNvSpPr>
          <p:nvPr/>
        </p:nvSpPr>
        <p:spPr bwMode="auto">
          <a:xfrm>
            <a:off x="7670800" y="6526213"/>
            <a:ext cx="5302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</a:rPr>
              <a:t>8.0.05a.</a:t>
            </a:r>
          </a:p>
        </p:txBody>
      </p:sp>
      <p:sp>
        <p:nvSpPr>
          <p:cNvPr id="605307" name="Rectangle 123"/>
          <p:cNvSpPr>
            <a:spLocks noChangeArrowheads="1"/>
          </p:cNvSpPr>
          <p:nvPr/>
        </p:nvSpPr>
        <p:spPr bwMode="auto">
          <a:xfrm>
            <a:off x="8123238" y="6527800"/>
            <a:ext cx="29368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</a:rPr>
              <a:t>10</a:t>
            </a:r>
          </a:p>
        </p:txBody>
      </p:sp>
      <p:sp>
        <p:nvSpPr>
          <p:cNvPr id="605309" name="Text Box 125"/>
          <p:cNvSpPr txBox="1">
            <a:spLocks noChangeArrowheads="1"/>
          </p:cNvSpPr>
          <p:nvPr/>
        </p:nvSpPr>
        <p:spPr bwMode="auto">
          <a:xfrm>
            <a:off x="8469313" y="6483350"/>
            <a:ext cx="6350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/>
              <a:t>5</a:t>
            </a:r>
          </a:p>
        </p:txBody>
      </p:sp>
      <p:grpSp>
        <p:nvGrpSpPr>
          <p:cNvPr id="605310" name="Group 126"/>
          <p:cNvGrpSpPr>
            <a:grpSpLocks/>
          </p:cNvGrpSpPr>
          <p:nvPr/>
        </p:nvGrpSpPr>
        <p:grpSpPr bwMode="auto">
          <a:xfrm>
            <a:off x="2828925" y="0"/>
            <a:ext cx="1739900" cy="1831975"/>
            <a:chOff x="1697" y="-2"/>
            <a:chExt cx="1062" cy="1154"/>
          </a:xfrm>
        </p:grpSpPr>
        <p:sp>
          <p:nvSpPr>
            <p:cNvPr id="605311" name="Rectangle 127"/>
            <p:cNvSpPr>
              <a:spLocks noChangeArrowheads="1"/>
            </p:cNvSpPr>
            <p:nvPr/>
          </p:nvSpPr>
          <p:spPr bwMode="auto">
            <a:xfrm rot="16200000">
              <a:off x="1221" y="474"/>
              <a:ext cx="1137" cy="186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r>
                <a:rPr lang="en-US" sz="2000" b="1" i="1">
                  <a:solidFill>
                    <a:srgbClr val="FFEA18"/>
                  </a:solidFill>
                </a:rPr>
                <a:t>4 -vlrsKd;4rsKd;</a:t>
              </a:r>
              <a:endParaRPr lang="en-US" sz="3200">
                <a:solidFill>
                  <a:srgbClr val="FFEA18"/>
                </a:solidFill>
              </a:endParaRPr>
            </a:p>
          </p:txBody>
        </p:sp>
        <p:sp>
          <p:nvSpPr>
            <p:cNvPr id="605312" name="Rectangle 128"/>
            <p:cNvSpPr>
              <a:spLocks noChangeArrowheads="1"/>
            </p:cNvSpPr>
            <p:nvPr/>
          </p:nvSpPr>
          <p:spPr bwMode="auto">
            <a:xfrm rot="16200000">
              <a:off x="2185" y="579"/>
              <a:ext cx="979" cy="168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 b="1" i="1">
                  <a:solidFill>
                    <a:srgbClr val="FFEA18"/>
                  </a:solidFill>
                </a:rPr>
                <a:t>3 -vlhtodkif;t0dkif;3ck</a:t>
              </a:r>
              <a:endParaRPr lang="en-US" sz="2800">
                <a:solidFill>
                  <a:srgbClr val="FFEA18"/>
                </a:solidFill>
              </a:endParaRPr>
            </a:p>
          </p:txBody>
        </p:sp>
        <p:grpSp>
          <p:nvGrpSpPr>
            <p:cNvPr id="605313" name="Group 129"/>
            <p:cNvGrpSpPr>
              <a:grpSpLocks/>
            </p:cNvGrpSpPr>
            <p:nvPr/>
          </p:nvGrpSpPr>
          <p:grpSpPr bwMode="auto">
            <a:xfrm>
              <a:off x="2137" y="346"/>
              <a:ext cx="455" cy="692"/>
              <a:chOff x="2137" y="346"/>
              <a:chExt cx="455" cy="692"/>
            </a:xfrm>
          </p:grpSpPr>
          <p:grpSp>
            <p:nvGrpSpPr>
              <p:cNvPr id="605314" name="Group 130"/>
              <p:cNvGrpSpPr>
                <a:grpSpLocks/>
              </p:cNvGrpSpPr>
              <p:nvPr/>
            </p:nvGrpSpPr>
            <p:grpSpPr bwMode="auto">
              <a:xfrm>
                <a:off x="2137" y="346"/>
                <a:ext cx="455" cy="692"/>
                <a:chOff x="1814" y="109"/>
                <a:chExt cx="455" cy="692"/>
              </a:xfrm>
            </p:grpSpPr>
            <p:sp>
              <p:nvSpPr>
                <p:cNvPr id="605315" name="Text Box 131"/>
                <p:cNvSpPr txBox="1">
                  <a:spLocks noChangeArrowheads="1"/>
                </p:cNvSpPr>
                <p:nvPr/>
              </p:nvSpPr>
              <p:spPr bwMode="auto">
                <a:xfrm>
                  <a:off x="1814" y="109"/>
                  <a:ext cx="455" cy="692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63500" dir="3187806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sz="6600" b="1" i="1">
                      <a:solidFill>
                        <a:srgbClr val="FF262D"/>
                      </a:solidFill>
                      <a:latin typeface="Times New Roman" charset="0"/>
                    </a:rPr>
                    <a:t>7</a:t>
                  </a:r>
                </a:p>
              </p:txBody>
            </p:sp>
            <p:sp>
              <p:nvSpPr>
                <p:cNvPr id="605316" name="Line 132"/>
                <p:cNvSpPr>
                  <a:spLocks noChangeShapeType="1"/>
                </p:cNvSpPr>
                <p:nvPr/>
              </p:nvSpPr>
              <p:spPr bwMode="auto">
                <a:xfrm>
                  <a:off x="1915" y="345"/>
                  <a:ext cx="129" cy="0"/>
                </a:xfrm>
                <a:prstGeom prst="line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28575">
                      <a:solidFill>
                        <a:schemeClr val="bg2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605317" name="Line 133"/>
              <p:cNvSpPr>
                <a:spLocks noChangeShapeType="1"/>
              </p:cNvSpPr>
              <p:nvPr/>
            </p:nvSpPr>
            <p:spPr bwMode="auto">
              <a:xfrm>
                <a:off x="2299" y="709"/>
                <a:ext cx="180" cy="0"/>
              </a:xfrm>
              <a:prstGeom prst="line">
                <a:avLst/>
              </a:prstGeom>
              <a:noFill/>
              <a:ln w="76200">
                <a:solidFill>
                  <a:srgbClr val="FF262D"/>
                </a:solidFill>
                <a:round/>
                <a:headEnd/>
                <a:tailEnd/>
              </a:ln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</p:spTree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5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05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5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05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5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05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5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05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5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05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5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605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5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605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5259" grpId="0" autoUpdateAnimBg="0"/>
      <p:bldP spid="605260" grpId="0" autoUpdateAnimBg="0"/>
      <p:bldP spid="605261" grpId="0" autoUpdateAnimBg="0"/>
      <p:bldP spid="605262" grpId="0" autoUpdateAnimBg="0"/>
      <p:bldP spid="605263" grpId="0" animBg="1"/>
      <p:bldP spid="605264" grpId="0" animBg="1"/>
      <p:bldP spid="60526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8" name="Text Box 8"/>
          <p:cNvSpPr txBox="1">
            <a:spLocks noChangeArrowheads="1"/>
          </p:cNvSpPr>
          <p:nvPr/>
        </p:nvSpPr>
        <p:spPr bwMode="auto">
          <a:xfrm>
            <a:off x="417513" y="528638"/>
            <a:ext cx="8629650" cy="519112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i="1">
                <a:solidFill>
                  <a:schemeClr val="folHlink"/>
                </a:solidFill>
              </a:rPr>
              <a:t>or®musrf;pmzGifhjycsuf\t"duusaom ajum&amp;kd;</a:t>
            </a:r>
          </a:p>
        </p:txBody>
      </p:sp>
      <p:sp>
        <p:nvSpPr>
          <p:cNvPr id="10251" name="WordArt 11"/>
          <p:cNvSpPr>
            <a:spLocks noChangeArrowheads="1" noChangeShapeType="1" noTextEdit="1"/>
          </p:cNvSpPr>
          <p:nvPr/>
        </p:nvSpPr>
        <p:spPr bwMode="auto">
          <a:xfrm>
            <a:off x="336550" y="1443038"/>
            <a:ext cx="8637588" cy="5114925"/>
          </a:xfrm>
          <a:prstGeom prst="rect">
            <a:avLst/>
          </a:prstGeom>
        </p:spPr>
        <p:txBody>
          <a:bodyPr wrap="none" fromWordArt="1">
            <a:prstTxWarp prst="textFadeUp">
              <a:avLst>
                <a:gd name="adj" fmla="val 0"/>
              </a:avLst>
            </a:prstTxWarp>
          </a:bodyPr>
          <a:lstStyle/>
          <a:p>
            <a:pPr algn="ctr"/>
            <a:r>
              <a:rPr lang="en-US" sz="3600" b="1" kern="10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520402"/>
                    </a:gs>
                    <a:gs pos="100000">
                      <a:srgbClr val="FFCC00"/>
                    </a:gs>
                  </a:gsLst>
                  <a:lin ang="5400000" scaled="1"/>
                </a:gradFill>
                <a:effectLst>
                  <a:outerShdw blurRad="63500" dist="38099" dir="2700000" sy="50000" rotWithShape="0">
                    <a:srgbClr val="875B0D">
                      <a:alpha val="74998"/>
                    </a:srgbClr>
                  </a:outerShdw>
                </a:effectLst>
                <a:latin typeface="Metrix-1"/>
                <a:ea typeface="Metrix-1"/>
                <a:cs typeface="Metrix-1"/>
              </a:rPr>
              <a:t>tajctaeay:wGifrrlwnfaom bk&amp;m;ocif\ y#dnmOf</a:t>
            </a:r>
          </a:p>
          <a:p>
            <a:pPr algn="ctr"/>
            <a:r>
              <a:rPr lang="en-US" sz="3600" b="1" kern="10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520402"/>
                    </a:gs>
                    <a:gs pos="100000">
                      <a:srgbClr val="FFCC00"/>
                    </a:gs>
                  </a:gsLst>
                  <a:lin ang="5400000" scaled="1"/>
                </a:gradFill>
                <a:effectLst>
                  <a:outerShdw blurRad="63500" dist="38099" dir="2700000" sy="50000" rotWithShape="0">
                    <a:srgbClr val="875B0D">
                      <a:alpha val="74998"/>
                    </a:srgbClr>
                  </a:outerShdw>
                </a:effectLst>
                <a:latin typeface="Metrix-1"/>
                <a:ea typeface="Metrix-1"/>
                <a:cs typeface="Metrix-1"/>
              </a:rPr>
              <a:t>tpDtpOf</a:t>
            </a:r>
          </a:p>
        </p:txBody>
      </p:sp>
      <p:sp>
        <p:nvSpPr>
          <p:cNvPr id="10254" name="Text Box 14"/>
          <p:cNvSpPr txBox="1">
            <a:spLocks noChangeArrowheads="1"/>
          </p:cNvSpPr>
          <p:nvPr/>
        </p:nvSpPr>
        <p:spPr bwMode="auto">
          <a:xfrm>
            <a:off x="8855075" y="6350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10259" name="Rectangle 19"/>
          <p:cNvSpPr>
            <a:spLocks noChangeArrowheads="1"/>
          </p:cNvSpPr>
          <p:nvPr/>
        </p:nvSpPr>
        <p:spPr bwMode="auto">
          <a:xfrm>
            <a:off x="8124825" y="6527800"/>
            <a:ext cx="2921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</a:rPr>
              <a:t>11</a:t>
            </a:r>
          </a:p>
        </p:txBody>
      </p:sp>
    </p:spTree>
  </p:cSld>
  <p:clrMapOvr>
    <a:masterClrMapping/>
  </p:clrMapOvr>
  <p:transition xmlns:p14="http://schemas.microsoft.com/office/powerpoint/2010/main">
    <p:wheel spokes="0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12" presetID="23" presetClass="entr" presetSubtype="272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2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2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8" grpId="0" autoUpdateAnimBg="0"/>
      <p:bldP spid="1025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3" name="Rectangle 3"/>
          <p:cNvSpPr>
            <a:spLocks noChangeArrowheads="1"/>
          </p:cNvSpPr>
          <p:nvPr/>
        </p:nvSpPr>
        <p:spPr bwMode="auto">
          <a:xfrm>
            <a:off x="990600" y="552450"/>
            <a:ext cx="7083425" cy="81915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sz="2400" b="1">
                <a:solidFill>
                  <a:srgbClr val="DDEE5E"/>
                </a:solidFill>
              </a:rPr>
              <a:t>o</a:t>
            </a:r>
            <a:r>
              <a:rPr lang="en-US" sz="2400" b="1">
                <a:solidFill>
                  <a:srgbClr val="EEE30C"/>
                </a:solidFill>
              </a:rPr>
              <a:t>r®m</a:t>
            </a:r>
            <a:r>
              <a:rPr lang="en-US" sz="2400" b="1">
                <a:solidFill>
                  <a:srgbClr val="DDEE5E"/>
                </a:solidFill>
              </a:rPr>
              <a:t>usrf;pmajum&amp;kd; / tajctaeay:wGifrrlwnfaom bk&amp;m;ocif\y#dnmOftpDtpOf</a:t>
            </a:r>
          </a:p>
        </p:txBody>
      </p:sp>
      <p:sp>
        <p:nvSpPr>
          <p:cNvPr id="71684" name="Text Box 4"/>
          <p:cNvSpPr txBox="1">
            <a:spLocks noChangeArrowheads="1"/>
          </p:cNvSpPr>
          <p:nvPr/>
        </p:nvSpPr>
        <p:spPr bwMode="auto">
          <a:xfrm>
            <a:off x="3073400" y="5880100"/>
            <a:ext cx="5880100" cy="396875"/>
          </a:xfrm>
          <a:prstGeom prst="rect">
            <a:avLst/>
          </a:prstGeom>
          <a:noFill/>
          <a:ln>
            <a:noFill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i="1">
                <a:solidFill>
                  <a:srgbClr val="DDEE5E"/>
                </a:solidFill>
                <a:cs typeface="Skia" charset="0"/>
              </a:rPr>
              <a:t>Don Richardson, Eternity in Their Hearts</a:t>
            </a:r>
          </a:p>
        </p:txBody>
      </p:sp>
      <p:pic>
        <p:nvPicPr>
          <p:cNvPr id="71687" name="Picture 7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58950" y="1500188"/>
            <a:ext cx="5588000" cy="4191000"/>
          </a:xfrm>
          <a:prstGeom prst="rect">
            <a:avLst/>
          </a:prstGeom>
          <a:noFill/>
          <a:effectLst>
            <a:outerShdw blurRad="63500" dist="125724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688" name="Text Box 8"/>
          <p:cNvSpPr txBox="1">
            <a:spLocks noChangeArrowheads="1"/>
          </p:cNvSpPr>
          <p:nvPr/>
        </p:nvSpPr>
        <p:spPr bwMode="auto">
          <a:xfrm>
            <a:off x="8855075" y="6350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71693" name="Rectangle 13"/>
          <p:cNvSpPr>
            <a:spLocks noChangeArrowheads="1"/>
          </p:cNvSpPr>
          <p:nvPr/>
        </p:nvSpPr>
        <p:spPr bwMode="auto">
          <a:xfrm>
            <a:off x="8128000" y="6530975"/>
            <a:ext cx="2857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</a:rPr>
              <a:t>12</a:t>
            </a:r>
          </a:p>
        </p:txBody>
      </p:sp>
      <p:sp>
        <p:nvSpPr>
          <p:cNvPr id="71694" name="AutoShape 14"/>
          <p:cNvSpPr>
            <a:spLocks noChangeArrowheads="1"/>
          </p:cNvSpPr>
          <p:nvPr/>
        </p:nvSpPr>
        <p:spPr bwMode="auto">
          <a:xfrm>
            <a:off x="3432175" y="1666875"/>
            <a:ext cx="2417763" cy="3768725"/>
          </a:xfrm>
          <a:prstGeom prst="roundRect">
            <a:avLst>
              <a:gd name="adj" fmla="val 16667"/>
            </a:avLst>
          </a:prstGeom>
          <a:noFill/>
          <a:ln w="76200">
            <a:solidFill>
              <a:srgbClr val="ED181E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>
    <p:wheel spokes="0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16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16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16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16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16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16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16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16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16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83" grpId="0" autoUpdateAnimBg="0"/>
      <p:bldP spid="71684" grpId="0" autoUpdateAnimBg="0"/>
      <p:bldP spid="7169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7" name="Rectangle 9"/>
          <p:cNvSpPr>
            <a:spLocks noChangeArrowheads="1"/>
          </p:cNvSpPr>
          <p:nvPr/>
        </p:nvSpPr>
        <p:spPr bwMode="auto">
          <a:xfrm>
            <a:off x="993775" y="1885950"/>
            <a:ext cx="7162800" cy="2189163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1">
                <a:solidFill>
                  <a:srgbClr val="FF3300"/>
                </a:solidFill>
              </a:rPr>
              <a:t>tmjA[H\Hy#dnmOfonf o</a:t>
            </a:r>
            <a:r>
              <a:rPr lang="en-US" sz="2400" b="1">
                <a:solidFill>
                  <a:srgbClr val="FF0000"/>
                </a:solidFill>
              </a:rPr>
              <a:t>r®mu</a:t>
            </a:r>
            <a:r>
              <a:rPr lang="en-US" sz="2400" b="1" i="1">
                <a:solidFill>
                  <a:srgbClr val="FF3300"/>
                </a:solidFill>
              </a:rPr>
              <a:t>srf;pm\t"duaBum&amp;dk; eSifh txl;jyK xm; onfh aBum&amp;dk;aumfvHjzpfonf? xdkhaBumifh</a:t>
            </a:r>
            <a:r>
              <a:rPr lang="en-US" sz="2400" b="1" i="1">
                <a:solidFill>
                  <a:srgbClr val="FF0000"/>
                </a:solidFill>
              </a:rPr>
              <a:t>þ</a:t>
            </a:r>
          </a:p>
          <a:p>
            <a:pPr>
              <a:spcBef>
                <a:spcPct val="50000"/>
              </a:spcBef>
            </a:pPr>
            <a:r>
              <a:rPr lang="en-US" sz="2400" b="1" i="1">
                <a:solidFill>
                  <a:srgbClr val="FF3300"/>
                </a:solidFill>
              </a:rPr>
              <a:t>taBumif;t&amp;mudk vspfvsK &amp;IaomoGefoifrIonf t"duusaom</a:t>
            </a:r>
            <a:r>
              <a:rPr lang="en-US" sz="2400" b="1" i="1">
                <a:solidFill>
                  <a:srgbClr val="FF0000"/>
                </a:solidFill>
              </a:rPr>
              <a:t>@</a:t>
            </a:r>
            <a:r>
              <a:rPr lang="en-US" sz="2400" b="1" i="1">
                <a:solidFill>
                  <a:srgbClr val="FF3300"/>
                </a:solidFill>
              </a:rPr>
              <a:t>wckckwGif tvGef tm;enf; aeygvdrfhrnf?</a:t>
            </a:r>
            <a:r>
              <a:rPr lang="en-US" sz="2400" b="1" i="1">
                <a:solidFill>
                  <a:srgbClr val="DDEE5E"/>
                </a:solidFill>
              </a:rPr>
              <a:t> </a:t>
            </a:r>
          </a:p>
          <a:p>
            <a:pPr>
              <a:spcBef>
                <a:spcPct val="50000"/>
              </a:spcBef>
            </a:pPr>
            <a:r>
              <a:rPr lang="en-US" sz="2000" b="1" i="1">
                <a:solidFill>
                  <a:srgbClr val="DDEE5E"/>
                </a:solidFill>
              </a:rPr>
              <a:t>	   </a:t>
            </a:r>
          </a:p>
        </p:txBody>
      </p:sp>
      <p:sp>
        <p:nvSpPr>
          <p:cNvPr id="73731" name="Rectangle 3"/>
          <p:cNvSpPr>
            <a:spLocks noChangeArrowheads="1"/>
          </p:cNvSpPr>
          <p:nvPr/>
        </p:nvSpPr>
        <p:spPr bwMode="auto">
          <a:xfrm>
            <a:off x="939800" y="527050"/>
            <a:ext cx="7083425" cy="81915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sz="2400" b="1">
                <a:solidFill>
                  <a:srgbClr val="DDEE5E"/>
                </a:solidFill>
              </a:rPr>
              <a:t>o</a:t>
            </a:r>
            <a:r>
              <a:rPr lang="en-US" sz="2400" b="1">
                <a:solidFill>
                  <a:srgbClr val="EEE30C"/>
                </a:solidFill>
              </a:rPr>
              <a:t>r®m</a:t>
            </a:r>
            <a:r>
              <a:rPr lang="en-US" sz="2400" b="1">
                <a:solidFill>
                  <a:srgbClr val="DDEE5E"/>
                </a:solidFill>
              </a:rPr>
              <a:t>usrf;pmaBum&amp;dk;/ tajctaeay:wGifrrlwnfaom bk&amp;m;ocif\y#dnmOf tpDtpOf</a:t>
            </a:r>
          </a:p>
        </p:txBody>
      </p:sp>
      <p:sp>
        <p:nvSpPr>
          <p:cNvPr id="73733" name="Text Box 5"/>
          <p:cNvSpPr txBox="1">
            <a:spLocks noChangeArrowheads="1"/>
          </p:cNvSpPr>
          <p:nvPr/>
        </p:nvSpPr>
        <p:spPr bwMode="auto">
          <a:xfrm>
            <a:off x="3073400" y="5880100"/>
            <a:ext cx="5880100" cy="396875"/>
          </a:xfrm>
          <a:prstGeom prst="rect">
            <a:avLst/>
          </a:prstGeom>
          <a:noFill/>
          <a:ln>
            <a:noFill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i="1">
                <a:solidFill>
                  <a:srgbClr val="DDEE5E"/>
                </a:solidFill>
              </a:rPr>
              <a:t>Don Richardson, Eternity in Their Hearts</a:t>
            </a:r>
          </a:p>
        </p:txBody>
      </p:sp>
      <p:sp>
        <p:nvSpPr>
          <p:cNvPr id="73738" name="Text Box 10"/>
          <p:cNvSpPr txBox="1">
            <a:spLocks noChangeArrowheads="1"/>
          </p:cNvSpPr>
          <p:nvPr/>
        </p:nvSpPr>
        <p:spPr bwMode="auto">
          <a:xfrm>
            <a:off x="8855075" y="6350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73744" name="Rectangle 16"/>
          <p:cNvSpPr>
            <a:spLocks noChangeArrowheads="1"/>
          </p:cNvSpPr>
          <p:nvPr/>
        </p:nvSpPr>
        <p:spPr bwMode="auto">
          <a:xfrm>
            <a:off x="8124825" y="6530975"/>
            <a:ext cx="2921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</a:rPr>
              <a:t>13</a:t>
            </a:r>
          </a:p>
        </p:txBody>
      </p:sp>
      <p:sp>
        <p:nvSpPr>
          <p:cNvPr id="73745" name="Text Box 17"/>
          <p:cNvSpPr txBox="1">
            <a:spLocks noChangeArrowheads="1"/>
          </p:cNvSpPr>
          <p:nvPr/>
        </p:nvSpPr>
        <p:spPr bwMode="auto">
          <a:xfrm>
            <a:off x="8567738" y="6429375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my-MM" sz="1800" b="1">
              <a:solidFill>
                <a:srgbClr val="FFFFFF"/>
              </a:solidFill>
            </a:endParaRPr>
          </a:p>
        </p:txBody>
      </p:sp>
      <p:sp>
        <p:nvSpPr>
          <p:cNvPr id="73746" name="Rectangle 18"/>
          <p:cNvSpPr>
            <a:spLocks noChangeArrowheads="1"/>
          </p:cNvSpPr>
          <p:nvPr/>
        </p:nvSpPr>
        <p:spPr bwMode="auto">
          <a:xfrm>
            <a:off x="846138" y="2427288"/>
            <a:ext cx="7200900" cy="3649662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endParaRPr lang="en-US" sz="2400" b="1" i="1" u="sng">
              <a:solidFill>
                <a:srgbClr val="FF0F07"/>
              </a:solidFill>
            </a:endParaRPr>
          </a:p>
          <a:p>
            <a:pPr>
              <a:spcBef>
                <a:spcPct val="50000"/>
              </a:spcBef>
            </a:pPr>
            <a:endParaRPr lang="en-US" sz="2400" b="1" i="1" u="sng">
              <a:solidFill>
                <a:srgbClr val="FF0F07"/>
              </a:solidFill>
            </a:endParaRPr>
          </a:p>
          <a:p>
            <a:pPr>
              <a:spcBef>
                <a:spcPct val="50000"/>
              </a:spcBef>
            </a:pPr>
            <a:endParaRPr lang="en-US" sz="2400" b="1" i="1">
              <a:solidFill>
                <a:srgbClr val="FF0F07"/>
              </a:solidFill>
            </a:endParaRPr>
          </a:p>
          <a:p>
            <a:pPr>
              <a:spcBef>
                <a:spcPct val="50000"/>
              </a:spcBef>
            </a:pPr>
            <a:r>
              <a:rPr lang="en-US" sz="2400" b="1" i="1">
                <a:solidFill>
                  <a:srgbClr val="FF0F07"/>
                </a:solidFill>
              </a:rPr>
              <a:t>trSefpifppf a}um@dk;r@dSaomudk,fcE&lt;m[k qdkvdkygonf? xdkr#ru rdrd vl rsKd;xHomru vlrsKd;wumwdkhxHodkh bk&amp;m;ocif.aumif;}uD;r*Fvmrsm; vufqifhurf; ay;&amp;rnfhtpm; c&amp;pf,mefrsm;tm;  tm;ay;v+Hhaqmfr+ avsmhenf;ap&amp;m a&amp;mufygonf?</a:t>
            </a:r>
            <a:r>
              <a:rPr lang="en-US" sz="2400" b="1" i="1">
                <a:solidFill>
                  <a:srgbClr val="DDEE5E"/>
                </a:solidFill>
              </a:rPr>
              <a:t> </a:t>
            </a:r>
            <a:r>
              <a:rPr lang="en-US" sz="1800" b="1" i="1">
                <a:solidFill>
                  <a:srgbClr val="DDEE5E"/>
                </a:solidFill>
              </a:rPr>
              <a:t>(Pg. 163)</a:t>
            </a:r>
            <a:endParaRPr lang="en-US" sz="2400" b="1" i="1">
              <a:solidFill>
                <a:srgbClr val="DDEE5E"/>
              </a:solidFill>
            </a:endParaRPr>
          </a:p>
          <a:p>
            <a:pPr>
              <a:spcBef>
                <a:spcPct val="50000"/>
              </a:spcBef>
            </a:pPr>
            <a:r>
              <a:rPr lang="en-US" sz="2000" b="1" i="1">
                <a:solidFill>
                  <a:srgbClr val="DDEE5E"/>
                </a:solidFill>
              </a:rPr>
              <a:t>	   </a:t>
            </a:r>
          </a:p>
        </p:txBody>
      </p:sp>
      <p:sp>
        <p:nvSpPr>
          <p:cNvPr id="73747" name="Oval 19"/>
          <p:cNvSpPr>
            <a:spLocks noChangeArrowheads="1"/>
          </p:cNvSpPr>
          <p:nvPr/>
        </p:nvSpPr>
        <p:spPr bwMode="auto">
          <a:xfrm>
            <a:off x="1989138" y="3930650"/>
            <a:ext cx="2647950" cy="709613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749" name="Text Box 21"/>
          <p:cNvSpPr txBox="1">
            <a:spLocks noChangeArrowheads="1"/>
          </p:cNvSpPr>
          <p:nvPr/>
        </p:nvSpPr>
        <p:spPr bwMode="auto">
          <a:xfrm>
            <a:off x="8524875" y="6429375"/>
            <a:ext cx="2682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rgbClr val="FFFFFF"/>
                </a:solidFill>
              </a:rPr>
              <a:t>2</a:t>
            </a:r>
          </a:p>
        </p:txBody>
      </p:sp>
    </p:spTree>
  </p:cSld>
  <p:clrMapOvr>
    <a:masterClrMapping/>
  </p:clrMapOvr>
  <p:transition xmlns:p14="http://schemas.microsoft.com/office/powerpoint/2010/main">
    <p:wheel spokes="0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3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37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37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37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37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746" grpId="0" autoUpdateAnimBg="0"/>
      <p:bldP spid="7374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ChangeArrowheads="1"/>
          </p:cNvSpPr>
          <p:nvPr/>
        </p:nvSpPr>
        <p:spPr bwMode="auto">
          <a:xfrm>
            <a:off x="368300" y="1619250"/>
            <a:ext cx="8458200" cy="471646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ja-JP" altLang="en-US" sz="4000" b="1" i="1" u="sng">
                <a:latin typeface="Arial"/>
              </a:rPr>
              <a:t>“</a:t>
            </a:r>
            <a:r>
              <a:rPr lang="en-US" sz="4000" b="1" i="1" u="sng"/>
              <a:t>tjypf </a:t>
            </a:r>
            <a:r>
              <a:rPr lang="ja-JP" altLang="en-US" sz="4000" b="1" i="1" u="sng">
                <a:latin typeface="Arial"/>
              </a:rPr>
              <a:t>”</a:t>
            </a:r>
            <a:r>
              <a:rPr lang="en-US" sz="4000" b="1" i="1" u="sng"/>
              <a:t> </a:t>
            </a:r>
            <a:endParaRPr lang="en-US" sz="4000" b="1" i="1">
              <a:solidFill>
                <a:schemeClr val="folHlink"/>
              </a:solidFill>
            </a:endParaRPr>
          </a:p>
          <a:p>
            <a:pPr algn="ctr">
              <a:spcBef>
                <a:spcPct val="50000"/>
              </a:spcBef>
            </a:pPr>
            <a:r>
              <a:rPr lang="en-US" sz="3200" b="1" i="1">
                <a:solidFill>
                  <a:schemeClr val="accent1"/>
                </a:solidFill>
              </a:rPr>
              <a:t>a[jAJbmom eSifh *&amp;dbmom/ </a:t>
            </a:r>
          </a:p>
          <a:p>
            <a:pPr algn="ctr">
              <a:spcBef>
                <a:spcPct val="50000"/>
              </a:spcBef>
            </a:pPr>
            <a:r>
              <a:rPr lang="en-US" sz="2400" b="1" i="1">
                <a:solidFill>
                  <a:schemeClr val="folHlink"/>
                </a:solidFill>
              </a:rPr>
              <a:t>rSm;,Gif;aomtjyKtrl</a:t>
            </a:r>
            <a:endParaRPr lang="en-US" sz="2400" b="1" i="1"/>
          </a:p>
          <a:p>
            <a:pPr algn="ctr">
              <a:spcBef>
                <a:spcPct val="50000"/>
              </a:spcBef>
            </a:pPr>
            <a:r>
              <a:rPr lang="en-US" sz="2400" b="1" i="1">
                <a:solidFill>
                  <a:schemeClr val="folHlink"/>
                </a:solidFill>
              </a:rPr>
              <a:t>tvGefqdk;npfjcif;</a:t>
            </a:r>
          </a:p>
          <a:p>
            <a:pPr algn="ctr">
              <a:spcBef>
                <a:spcPct val="50000"/>
              </a:spcBef>
            </a:pPr>
            <a:r>
              <a:rPr lang="en-US" sz="2400" b="1" i="1">
                <a:solidFill>
                  <a:schemeClr val="folHlink"/>
                </a:solidFill>
              </a:rPr>
              <a:t>usL;vGefjypfrSm;jcif;</a:t>
            </a:r>
          </a:p>
          <a:p>
            <a:pPr algn="ctr">
              <a:spcBef>
                <a:spcPct val="50000"/>
              </a:spcBef>
            </a:pPr>
            <a:r>
              <a:rPr lang="en-US" sz="2400" b="1" i="1">
                <a:solidFill>
                  <a:schemeClr val="folHlink"/>
                </a:solidFill>
              </a:rPr>
              <a:t>aumufuspfpOf;vJjcif;</a:t>
            </a:r>
          </a:p>
          <a:p>
            <a:pPr algn="ctr">
              <a:spcBef>
                <a:spcPct val="50000"/>
              </a:spcBef>
            </a:pPr>
            <a:r>
              <a:rPr lang="en-US" sz="2400" b="1" i="1">
                <a:solidFill>
                  <a:schemeClr val="folHlink"/>
                </a:solidFill>
              </a:rPr>
              <a:t>usL;ausmf0ifa&amp;mufjcif;</a:t>
            </a:r>
          </a:p>
          <a:p>
            <a:pPr algn="ctr">
              <a:spcBef>
                <a:spcPct val="50000"/>
              </a:spcBef>
            </a:pPr>
            <a:r>
              <a:rPr lang="en-US" sz="2400" b="1" i="1">
                <a:solidFill>
                  <a:schemeClr val="folHlink"/>
                </a:solidFill>
              </a:rPr>
              <a:t>raumif;qdk;0g;</a:t>
            </a:r>
          </a:p>
        </p:txBody>
      </p:sp>
      <p:sp>
        <p:nvSpPr>
          <p:cNvPr id="66563" name="Rectangle 3"/>
          <p:cNvSpPr>
            <a:spLocks noChangeArrowheads="1"/>
          </p:cNvSpPr>
          <p:nvPr/>
        </p:nvSpPr>
        <p:spPr bwMode="auto">
          <a:xfrm>
            <a:off x="990600" y="552450"/>
            <a:ext cx="7083425" cy="81915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sz="2400" b="1">
                <a:solidFill>
                  <a:srgbClr val="DDEE5E"/>
                </a:solidFill>
              </a:rPr>
              <a:t>o</a:t>
            </a:r>
            <a:r>
              <a:rPr lang="en-US" sz="2400" b="1">
                <a:solidFill>
                  <a:schemeClr val="folHlink"/>
                </a:solidFill>
              </a:rPr>
              <a:t>r®musr</a:t>
            </a:r>
            <a:r>
              <a:rPr lang="en-US" sz="2400" b="1">
                <a:solidFill>
                  <a:srgbClr val="DDEE5E"/>
                </a:solidFill>
              </a:rPr>
              <a:t>f;pmaBum&amp;kd;/ tajctaeay:wGifrrlwnfaom bk&amp;m;ocif.y#dnmOftpDtpOf</a:t>
            </a:r>
          </a:p>
        </p:txBody>
      </p:sp>
      <p:sp>
        <p:nvSpPr>
          <p:cNvPr id="66567" name="Text Box 7"/>
          <p:cNvSpPr txBox="1">
            <a:spLocks noChangeArrowheads="1"/>
          </p:cNvSpPr>
          <p:nvPr/>
        </p:nvSpPr>
        <p:spPr bwMode="auto">
          <a:xfrm>
            <a:off x="8855075" y="6350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66571" name="Text Box 11"/>
          <p:cNvSpPr txBox="1">
            <a:spLocks noChangeArrowheads="1"/>
          </p:cNvSpPr>
          <p:nvPr/>
        </p:nvSpPr>
        <p:spPr bwMode="auto">
          <a:xfrm>
            <a:off x="0" y="6022975"/>
            <a:ext cx="3575050" cy="454025"/>
          </a:xfrm>
          <a:prstGeom prst="rect">
            <a:avLst/>
          </a:prstGeom>
          <a:solidFill>
            <a:srgbClr val="291EFF"/>
          </a:solidFill>
          <a:ln w="57150">
            <a:solidFill>
              <a:srgbClr val="FFFF00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>
                <a:solidFill>
                  <a:srgbClr val="FFFF00"/>
                </a:solidFill>
              </a:rPr>
              <a:t>pmoiftaxmuftul trSwf -10</a:t>
            </a:r>
          </a:p>
        </p:txBody>
      </p:sp>
      <p:sp>
        <p:nvSpPr>
          <p:cNvPr id="66574" name="Rectangle 14"/>
          <p:cNvSpPr>
            <a:spLocks noChangeArrowheads="1"/>
          </p:cNvSpPr>
          <p:nvPr/>
        </p:nvSpPr>
        <p:spPr bwMode="auto">
          <a:xfrm>
            <a:off x="8124825" y="6530975"/>
            <a:ext cx="2921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</a:rPr>
              <a:t>14</a:t>
            </a:r>
          </a:p>
        </p:txBody>
      </p:sp>
      <p:sp>
        <p:nvSpPr>
          <p:cNvPr id="66575" name="Text Box 15"/>
          <p:cNvSpPr txBox="1">
            <a:spLocks noChangeArrowheads="1"/>
          </p:cNvSpPr>
          <p:nvPr/>
        </p:nvSpPr>
        <p:spPr bwMode="auto">
          <a:xfrm>
            <a:off x="8516938" y="6429375"/>
            <a:ext cx="285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rgbClr val="FFFFFF"/>
                </a:solidFill>
              </a:rPr>
              <a:t>8</a:t>
            </a:r>
          </a:p>
        </p:txBody>
      </p:sp>
    </p:spTree>
  </p:cSld>
  <p:clrMapOvr>
    <a:masterClrMapping/>
  </p:clrMapOvr>
  <p:transition xmlns:p14="http://schemas.microsoft.com/office/powerpoint/2010/main">
    <p:wheel spokes="0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65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65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65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65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500"/>
                                        <p:tgtEl>
                                          <p:spTgt spid="665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500"/>
                                        <p:tgtEl>
                                          <p:spTgt spid="665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5" dur="500"/>
                                        <p:tgtEl>
                                          <p:spTgt spid="665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0" dur="500"/>
                                        <p:tgtEl>
                                          <p:spTgt spid="665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5" dur="500"/>
                                        <p:tgtEl>
                                          <p:spTgt spid="665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0" dur="500"/>
                                        <p:tgtEl>
                                          <p:spTgt spid="6656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5" dur="500"/>
                                        <p:tgtEl>
                                          <p:spTgt spid="6656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0" dur="500"/>
                                        <p:tgtEl>
                                          <p:spTgt spid="6656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62" grpId="0" build="p" autoUpdateAnimBg="0"/>
      <p:bldP spid="66571" grpId="0" animBg="1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138" name="Rectangle 2"/>
          <p:cNvSpPr>
            <a:spLocks noChangeArrowheads="1"/>
          </p:cNvSpPr>
          <p:nvPr/>
        </p:nvSpPr>
        <p:spPr bwMode="auto">
          <a:xfrm>
            <a:off x="368300" y="1619250"/>
            <a:ext cx="8458200" cy="17938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ja-JP" altLang="en-US" sz="4000" b="1" i="1">
                <a:latin typeface="Arial"/>
              </a:rPr>
              <a:t>“</a:t>
            </a:r>
            <a:r>
              <a:rPr lang="en-US" sz="4000" b="1" i="1"/>
              <a:t>tjypftaBumif;</a:t>
            </a:r>
            <a:endParaRPr lang="en-US" sz="4000" b="1" i="1">
              <a:solidFill>
                <a:schemeClr val="folHlink"/>
              </a:solidFill>
            </a:endParaRPr>
          </a:p>
          <a:p>
            <a:pPr algn="ctr">
              <a:spcBef>
                <a:spcPct val="50000"/>
              </a:spcBef>
            </a:pPr>
            <a:endParaRPr lang="en-US" sz="2400" b="1" i="1">
              <a:solidFill>
                <a:schemeClr val="folHlink"/>
              </a:solidFill>
            </a:endParaRPr>
          </a:p>
          <a:p>
            <a:pPr algn="ctr">
              <a:spcBef>
                <a:spcPct val="50000"/>
              </a:spcBef>
            </a:pPr>
            <a:r>
              <a:rPr lang="en-US" sz="2400" b="1" i="1">
                <a:solidFill>
                  <a:schemeClr val="folHlink"/>
                </a:solidFill>
              </a:rPr>
              <a:t>a[jAJbmom eSifh *&amp;dbmom/</a:t>
            </a:r>
          </a:p>
        </p:txBody>
      </p:sp>
      <p:sp>
        <p:nvSpPr>
          <p:cNvPr id="347139" name="Rectangle 3"/>
          <p:cNvSpPr>
            <a:spLocks noChangeArrowheads="1"/>
          </p:cNvSpPr>
          <p:nvPr/>
        </p:nvSpPr>
        <p:spPr bwMode="auto">
          <a:xfrm>
            <a:off x="990600" y="552450"/>
            <a:ext cx="7083425" cy="81915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sz="2400" b="1">
                <a:solidFill>
                  <a:schemeClr val="folHlink"/>
                </a:solidFill>
              </a:rPr>
              <a:t>or®musrf;pmaBum&amp;kd;/ tajctaeay:wGifrrlwnfaombkl&amp;m;ocif\y#dnmOftpDtpOf</a:t>
            </a:r>
          </a:p>
        </p:txBody>
      </p:sp>
      <p:sp>
        <p:nvSpPr>
          <p:cNvPr id="347143" name="Text Box 7"/>
          <p:cNvSpPr txBox="1">
            <a:spLocks noChangeArrowheads="1"/>
          </p:cNvSpPr>
          <p:nvPr/>
        </p:nvSpPr>
        <p:spPr bwMode="auto">
          <a:xfrm>
            <a:off x="2433638" y="4030663"/>
            <a:ext cx="7550150" cy="1006475"/>
          </a:xfrm>
          <a:prstGeom prst="rect">
            <a:avLst/>
          </a:prstGeom>
          <a:noFill/>
          <a:ln>
            <a:noFill/>
          </a:ln>
          <a:effectLst>
            <a:outerShdw blurRad="63500" dist="99190" dir="238833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6000" b="1" i="1" u="sng">
                <a:solidFill>
                  <a:srgbClr val="E80000"/>
                </a:solidFill>
                <a:latin typeface="Arial"/>
              </a:rPr>
              <a:t>“</a:t>
            </a:r>
            <a:r>
              <a:rPr lang="en-US" sz="6000" b="1" i="1" u="sng">
                <a:solidFill>
                  <a:srgbClr val="E80000"/>
                </a:solidFill>
              </a:rPr>
              <a:t>jypfrSwfvGJonf</a:t>
            </a:r>
            <a:r>
              <a:rPr lang="ja-JP" altLang="en-US" sz="6000" b="1" i="1" u="sng">
                <a:solidFill>
                  <a:srgbClr val="E80000"/>
                </a:solidFill>
                <a:latin typeface="Arial"/>
              </a:rPr>
              <a:t>”</a:t>
            </a:r>
            <a:endParaRPr lang="en-US" sz="6000" b="1" i="1">
              <a:solidFill>
                <a:srgbClr val="E80000"/>
              </a:solidFill>
            </a:endParaRPr>
          </a:p>
        </p:txBody>
      </p:sp>
      <p:sp>
        <p:nvSpPr>
          <p:cNvPr id="347145" name="Text Box 9"/>
          <p:cNvSpPr txBox="1">
            <a:spLocks noChangeArrowheads="1"/>
          </p:cNvSpPr>
          <p:nvPr/>
        </p:nvSpPr>
        <p:spPr bwMode="auto">
          <a:xfrm>
            <a:off x="8855075" y="6350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347151" name="Oval 15"/>
          <p:cNvSpPr>
            <a:spLocks noChangeArrowheads="1"/>
          </p:cNvSpPr>
          <p:nvPr/>
        </p:nvSpPr>
        <p:spPr bwMode="auto">
          <a:xfrm>
            <a:off x="2913063" y="1395413"/>
            <a:ext cx="3736975" cy="1020762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47150" name="Group 14"/>
          <p:cNvGrpSpPr>
            <a:grpSpLocks/>
          </p:cNvGrpSpPr>
          <p:nvPr/>
        </p:nvGrpSpPr>
        <p:grpSpPr bwMode="auto">
          <a:xfrm>
            <a:off x="898525" y="504825"/>
            <a:ext cx="7764463" cy="5224463"/>
            <a:chOff x="488" y="218"/>
            <a:chExt cx="4891" cy="3291"/>
          </a:xfrm>
        </p:grpSpPr>
        <p:sp>
          <p:nvSpPr>
            <p:cNvPr id="347147" name="AutoShape 11"/>
            <p:cNvSpPr>
              <a:spLocks noChangeArrowheads="1"/>
            </p:cNvSpPr>
            <p:nvPr/>
          </p:nvSpPr>
          <p:spPr bwMode="auto">
            <a:xfrm>
              <a:off x="610" y="218"/>
              <a:ext cx="4747" cy="3291"/>
            </a:xfrm>
            <a:prstGeom prst="cloudCallout">
              <a:avLst>
                <a:gd name="adj1" fmla="val -40417"/>
                <a:gd name="adj2" fmla="val 66894"/>
              </a:avLst>
            </a:prstGeom>
            <a:solidFill>
              <a:srgbClr val="3366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blurRad="63500" dist="80822" dir="4231758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algn="ctr"/>
              <a:endParaRPr lang="my-MM"/>
            </a:p>
          </p:txBody>
        </p:sp>
        <p:sp>
          <p:nvSpPr>
            <p:cNvPr id="347148" name="Text Box 12"/>
            <p:cNvSpPr txBox="1">
              <a:spLocks noChangeArrowheads="1"/>
            </p:cNvSpPr>
            <p:nvPr/>
          </p:nvSpPr>
          <p:spPr bwMode="auto">
            <a:xfrm>
              <a:off x="1014" y="631"/>
              <a:ext cx="4365" cy="826"/>
            </a:xfrm>
            <a:prstGeom prst="rect">
              <a:avLst/>
            </a:prstGeom>
            <a:noFill/>
            <a:ln>
              <a:noFill/>
            </a:ln>
            <a:effectLst>
              <a:outerShdw blurRad="63500" dist="125080" dir="3962251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4000" b="1"/>
                <a:t>odkhaomf…þuJ.odkUoifpOf;pm;aumif; pOf;pm;aevdrfhrnf…</a:t>
              </a:r>
            </a:p>
          </p:txBody>
        </p:sp>
        <p:sp>
          <p:nvSpPr>
            <p:cNvPr id="347149" name="Text Box 13"/>
            <p:cNvSpPr txBox="1">
              <a:spLocks noChangeArrowheads="1"/>
            </p:cNvSpPr>
            <p:nvPr/>
          </p:nvSpPr>
          <p:spPr bwMode="auto">
            <a:xfrm>
              <a:off x="488" y="1723"/>
              <a:ext cx="4545" cy="902"/>
            </a:xfrm>
            <a:prstGeom prst="rect">
              <a:avLst/>
            </a:prstGeom>
            <a:noFill/>
            <a:ln>
              <a:noFill/>
            </a:ln>
            <a:effectLst>
              <a:outerShdw blurRad="63500" dist="130755" dir="3656724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4400" b="1" u="sng"/>
                <a:t>urÇmajrBuD;\tajctae tqifhtwef;ub,frSmvJ?</a:t>
              </a:r>
            </a:p>
          </p:txBody>
        </p:sp>
      </p:grpSp>
      <p:sp>
        <p:nvSpPr>
          <p:cNvPr id="347152" name="Text Box 16"/>
          <p:cNvSpPr txBox="1">
            <a:spLocks noChangeArrowheads="1"/>
          </p:cNvSpPr>
          <p:nvPr/>
        </p:nvSpPr>
        <p:spPr bwMode="auto">
          <a:xfrm>
            <a:off x="8364538" y="6486525"/>
            <a:ext cx="1841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my-MM" sz="1400" b="1">
              <a:solidFill>
                <a:srgbClr val="FFFFFF"/>
              </a:solidFill>
            </a:endParaRPr>
          </a:p>
        </p:txBody>
      </p:sp>
      <p:sp>
        <p:nvSpPr>
          <p:cNvPr id="347154" name="Rectangle 18"/>
          <p:cNvSpPr>
            <a:spLocks noChangeArrowheads="1"/>
          </p:cNvSpPr>
          <p:nvPr/>
        </p:nvSpPr>
        <p:spPr bwMode="auto">
          <a:xfrm>
            <a:off x="8123238" y="6530975"/>
            <a:ext cx="29368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</a:rPr>
              <a:t>15</a:t>
            </a:r>
          </a:p>
        </p:txBody>
      </p:sp>
      <p:sp>
        <p:nvSpPr>
          <p:cNvPr id="347155" name="Text Box 19"/>
          <p:cNvSpPr txBox="1">
            <a:spLocks noChangeArrowheads="1"/>
          </p:cNvSpPr>
          <p:nvPr/>
        </p:nvSpPr>
        <p:spPr bwMode="auto">
          <a:xfrm>
            <a:off x="8524875" y="6429375"/>
            <a:ext cx="2682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rgbClr val="FFFFFF"/>
                </a:solidFill>
              </a:rPr>
              <a:t>2</a:t>
            </a:r>
          </a:p>
        </p:txBody>
      </p:sp>
    </p:spTree>
  </p:cSld>
  <p:clrMapOvr>
    <a:masterClrMapping/>
  </p:clrMapOvr>
  <p:transition xmlns:p14="http://schemas.microsoft.com/office/powerpoint/2010/main">
    <p:wheel spokes="0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"/>
                                        <p:tgtEl>
                                          <p:spTgt spid="347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47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47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47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47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7143" grpId="0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228" name="Text Box 4"/>
          <p:cNvSpPr txBox="1">
            <a:spLocks noChangeArrowheads="1"/>
          </p:cNvSpPr>
          <p:nvPr/>
        </p:nvSpPr>
        <p:spPr bwMode="auto">
          <a:xfrm>
            <a:off x="7858125" y="4737100"/>
            <a:ext cx="1841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my-MM"/>
          </a:p>
        </p:txBody>
      </p:sp>
      <p:sp>
        <p:nvSpPr>
          <p:cNvPr id="564229" name="Text Box 5"/>
          <p:cNvSpPr txBox="1">
            <a:spLocks noChangeArrowheads="1"/>
          </p:cNvSpPr>
          <p:nvPr/>
        </p:nvSpPr>
        <p:spPr bwMode="auto">
          <a:xfrm>
            <a:off x="8855075" y="6350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564231" name="Rectangle 7"/>
          <p:cNvSpPr>
            <a:spLocks noChangeArrowheads="1"/>
          </p:cNvSpPr>
          <p:nvPr/>
        </p:nvSpPr>
        <p:spPr bwMode="auto">
          <a:xfrm>
            <a:off x="8123238" y="6530975"/>
            <a:ext cx="29368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</a:rPr>
              <a:t>16</a:t>
            </a:r>
          </a:p>
        </p:txBody>
      </p:sp>
      <p:grpSp>
        <p:nvGrpSpPr>
          <p:cNvPr id="564242" name="Group 18"/>
          <p:cNvGrpSpPr>
            <a:grpSpLocks/>
          </p:cNvGrpSpPr>
          <p:nvPr/>
        </p:nvGrpSpPr>
        <p:grpSpPr bwMode="auto">
          <a:xfrm>
            <a:off x="2147888" y="0"/>
            <a:ext cx="952500" cy="6581775"/>
            <a:chOff x="1344" y="146"/>
            <a:chExt cx="600" cy="3883"/>
          </a:xfrm>
        </p:grpSpPr>
        <p:sp>
          <p:nvSpPr>
            <p:cNvPr id="564243" name="AutoShape 19"/>
            <p:cNvSpPr>
              <a:spLocks noChangeArrowheads="1"/>
            </p:cNvSpPr>
            <p:nvPr/>
          </p:nvSpPr>
          <p:spPr bwMode="auto">
            <a:xfrm rot="10800000">
              <a:off x="1347" y="3016"/>
              <a:ext cx="597" cy="1013"/>
            </a:xfrm>
            <a:prstGeom prst="triangle">
              <a:avLst>
                <a:gd name="adj" fmla="val 50000"/>
              </a:avLst>
            </a:prstGeom>
            <a:gradFill rotWithShape="0">
              <a:gsLst>
                <a:gs pos="0">
                  <a:srgbClr val="777777"/>
                </a:gs>
                <a:gs pos="50000">
                  <a:srgbClr val="777777">
                    <a:gamma/>
                    <a:shade val="2353"/>
                    <a:invGamma/>
                  </a:srgbClr>
                </a:gs>
                <a:gs pos="100000">
                  <a:srgbClr val="777777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4244" name="Oval 20"/>
            <p:cNvSpPr>
              <a:spLocks noChangeArrowheads="1"/>
            </p:cNvSpPr>
            <p:nvPr/>
          </p:nvSpPr>
          <p:spPr bwMode="auto">
            <a:xfrm rot="10800000">
              <a:off x="1344" y="2943"/>
              <a:ext cx="598" cy="128"/>
            </a:xfrm>
            <a:prstGeom prst="ellipse">
              <a:avLst/>
            </a:prstGeom>
            <a:gradFill rotWithShape="0">
              <a:gsLst>
                <a:gs pos="0">
                  <a:srgbClr val="777777"/>
                </a:gs>
                <a:gs pos="50000">
                  <a:srgbClr val="777777">
                    <a:gamma/>
                    <a:shade val="4314"/>
                    <a:invGamma/>
                  </a:srgbClr>
                </a:gs>
                <a:gs pos="100000">
                  <a:srgbClr val="777777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4245" name="Rectangle 21" descr="Cork"/>
            <p:cNvSpPr>
              <a:spLocks noChangeArrowheads="1"/>
            </p:cNvSpPr>
            <p:nvPr/>
          </p:nvSpPr>
          <p:spPr bwMode="auto">
            <a:xfrm>
              <a:off x="1642" y="146"/>
              <a:ext cx="27" cy="2859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64230" name="Text Box 6"/>
          <p:cNvSpPr txBox="1">
            <a:spLocks noChangeArrowheads="1"/>
          </p:cNvSpPr>
          <p:nvPr/>
        </p:nvSpPr>
        <p:spPr bwMode="auto">
          <a:xfrm>
            <a:off x="198438" y="3748088"/>
            <a:ext cx="8613775" cy="519112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i="1">
                <a:solidFill>
                  <a:srgbClr val="66FF78"/>
                </a:solidFill>
              </a:rPr>
              <a:t>jyxm;aomrsSm;twdkif; / or®musrf;pmudkcsufjcif;oGm;ízwfyg/</a:t>
            </a:r>
          </a:p>
        </p:txBody>
      </p:sp>
      <p:sp>
        <p:nvSpPr>
          <p:cNvPr id="564226" name="Rectangle 2"/>
          <p:cNvSpPr>
            <a:spLocks noChangeArrowheads="1"/>
          </p:cNvSpPr>
          <p:nvPr/>
        </p:nvSpPr>
        <p:spPr bwMode="auto">
          <a:xfrm>
            <a:off x="355600" y="1627188"/>
            <a:ext cx="8458200" cy="6985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i="1">
                <a:solidFill>
                  <a:schemeClr val="folHlink"/>
                </a:solidFill>
              </a:rPr>
              <a:t>tjypf </a:t>
            </a:r>
            <a:r>
              <a:rPr lang="en-US" sz="4000" b="1" i="1">
                <a:solidFill>
                  <a:schemeClr val="folHlink"/>
                </a:solidFill>
              </a:rPr>
              <a:t>[laompum;vkH;eSifhywfoufí</a:t>
            </a:r>
          </a:p>
        </p:txBody>
      </p:sp>
      <p:sp>
        <p:nvSpPr>
          <p:cNvPr id="564227" name="Rectangle 3"/>
          <p:cNvSpPr>
            <a:spLocks noChangeArrowheads="1"/>
          </p:cNvSpPr>
          <p:nvPr/>
        </p:nvSpPr>
        <p:spPr bwMode="auto">
          <a:xfrm>
            <a:off x="990600" y="552450"/>
            <a:ext cx="7083425" cy="81915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sz="2400" b="1">
                <a:solidFill>
                  <a:srgbClr val="DDEE5E"/>
                </a:solidFill>
              </a:rPr>
              <a:t>o</a:t>
            </a:r>
            <a:r>
              <a:rPr lang="en-US" sz="2400" b="1">
                <a:solidFill>
                  <a:srgbClr val="EEE30C"/>
                </a:solidFill>
              </a:rPr>
              <a:t>r®m</a:t>
            </a:r>
            <a:r>
              <a:rPr lang="en-US" sz="2400" b="1">
                <a:solidFill>
                  <a:srgbClr val="DDEE5E"/>
                </a:solidFill>
              </a:rPr>
              <a:t>usrf;pmajum&amp;kd;/ tajctaeay:wGifrrlwnfaom bk&amp;m;ocif\y#dnmOf tpDtpOf</a:t>
            </a:r>
          </a:p>
        </p:txBody>
      </p:sp>
      <p:sp>
        <p:nvSpPr>
          <p:cNvPr id="564246" name="Text Box 22"/>
          <p:cNvSpPr txBox="1">
            <a:spLocks noChangeArrowheads="1"/>
          </p:cNvSpPr>
          <p:nvPr/>
        </p:nvSpPr>
        <p:spPr bwMode="auto">
          <a:xfrm>
            <a:off x="457200" y="2743200"/>
            <a:ext cx="82153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i="1">
                <a:solidFill>
                  <a:schemeClr val="folHlink"/>
                </a:solidFill>
              </a:rPr>
              <a:t>a[jAJbmom? *&amp;dbmom--j</a:t>
            </a:r>
            <a:r>
              <a:rPr lang="en-US" sz="2400" i="1">
                <a:solidFill>
                  <a:schemeClr val="folHlink"/>
                </a:solidFill>
              </a:rPr>
              <a:t>ypfrSwfvGJacsmfonf</a:t>
            </a:r>
            <a:r>
              <a:rPr lang="en-US" sz="2400" b="1" i="1">
                <a:solidFill>
                  <a:schemeClr val="folHlink"/>
                </a:solidFill>
              </a:rPr>
              <a:t>/</a:t>
            </a:r>
            <a:endParaRPr lang="en-US" sz="2400" b="1" i="1"/>
          </a:p>
        </p:txBody>
      </p:sp>
      <p:sp>
        <p:nvSpPr>
          <p:cNvPr id="564247" name="Text Box 23"/>
          <p:cNvSpPr txBox="1">
            <a:spLocks noChangeArrowheads="1"/>
          </p:cNvSpPr>
          <p:nvPr/>
        </p:nvSpPr>
        <p:spPr bwMode="auto">
          <a:xfrm>
            <a:off x="8615363" y="6426200"/>
            <a:ext cx="279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rgbClr val="FFFFFF"/>
                </a:solidFill>
              </a:rPr>
              <a:t>1</a:t>
            </a:r>
          </a:p>
        </p:txBody>
      </p:sp>
      <p:sp>
        <p:nvSpPr>
          <p:cNvPr id="564249" name="Text Box 25"/>
          <p:cNvSpPr txBox="1">
            <a:spLocks noChangeArrowheads="1"/>
          </p:cNvSpPr>
          <p:nvPr/>
        </p:nvSpPr>
        <p:spPr bwMode="auto">
          <a:xfrm>
            <a:off x="3192463" y="5130800"/>
            <a:ext cx="5427662" cy="1552575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ja-JP" altLang="en-US" sz="2400" b="1" i="1">
                <a:latin typeface="Arial"/>
              </a:rPr>
              <a:t>“</a:t>
            </a:r>
            <a:r>
              <a:rPr lang="en-US" sz="2400" b="1" i="1"/>
              <a:t>aumif;uifbkHwGif&amp;Sdaomoifwdkhtbonf oefh&amp;Sif;awmfrlonfh enf;wl oifwdkhonfvnf;oefh&amp;Sif;jcif;&amp;SdBuavmh/</a:t>
            </a:r>
            <a:r>
              <a:rPr lang="ja-JP" altLang="en-US" sz="2400" b="1" i="1">
                <a:latin typeface="Arial"/>
              </a:rPr>
              <a:t>”</a:t>
            </a:r>
            <a:r>
              <a:rPr lang="en-US" sz="2400" b="1" i="1"/>
              <a:t>                                      róJ 5;48</a:t>
            </a:r>
          </a:p>
        </p:txBody>
      </p:sp>
    </p:spTree>
  </p:cSld>
  <p:clrMapOvr>
    <a:masterClrMapping/>
  </p:clrMapOvr>
  <p:transition xmlns:p14="http://schemas.microsoft.com/office/powerpoint/2010/main">
    <p:wheel spokes="0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64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64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642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642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564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4230" grpId="0" autoUpdateAnimBg="0"/>
      <p:bldP spid="564249" grpId="0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0949" name="Group 37"/>
          <p:cNvGrpSpPr>
            <a:grpSpLocks/>
          </p:cNvGrpSpPr>
          <p:nvPr/>
        </p:nvGrpSpPr>
        <p:grpSpPr bwMode="auto">
          <a:xfrm>
            <a:off x="330200" y="0"/>
            <a:ext cx="8813800" cy="5959475"/>
            <a:chOff x="88" y="598"/>
            <a:chExt cx="5552" cy="3754"/>
          </a:xfrm>
        </p:grpSpPr>
        <p:sp>
          <p:nvSpPr>
            <p:cNvPr id="550918" name="Text Box 6"/>
            <p:cNvSpPr txBox="1">
              <a:spLocks noChangeArrowheads="1"/>
            </p:cNvSpPr>
            <p:nvPr/>
          </p:nvSpPr>
          <p:spPr bwMode="auto">
            <a:xfrm>
              <a:off x="88" y="598"/>
              <a:ext cx="5552" cy="3754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endParaRPr lang="en-US" b="1"/>
            </a:p>
            <a:p>
              <a:pPr algn="ctr"/>
              <a:r>
                <a:rPr lang="en-US" b="1"/>
                <a:t>htb\ah&amp;Sae h h h teEW h h h tmvmz h h h tmrif h h h h ueOD;aeh&amp;ufrsm; h h h </a:t>
              </a:r>
            </a:p>
            <a:p>
              <a:pPr algn="ctr"/>
              <a:r>
                <a:rPr lang="en-US" b="1"/>
                <a:t>bdodufcHol h h h  wrefawmf eSifh ,mZfya&amp;m[dwf h h h bk&amp;m;ocif\vuf&amp;Hk;awmf h h h</a:t>
              </a:r>
            </a:p>
            <a:p>
              <a:pPr algn="ctr"/>
              <a:r>
                <a:rPr lang="en-US" b="1"/>
                <a:t>touf\tp h h h,HkBunfjcif;tpjyKol h h htp eSifh tqHk; h h h</a:t>
              </a:r>
            </a:p>
            <a:p>
              <a:pPr algn="ctr"/>
              <a:r>
                <a:rPr lang="en-US" b="1"/>
                <a:t>aumif;jrwfaomtkyfpdk;&amp;Sif h h h touf h h htoufrkefh h h hbk&amp;m;ocif\rkefh h h howdkhom; h h hrdk;aomufBu,f h h hodk;xdrf;BuD; h h ha&amp;;G;aumufjcif;cHol h h h wyg;wnf; h h c&amp;pfawmf h h hbk&amp;m;ocif\c&amp;pfawmf h h </a:t>
              </a:r>
              <a:r>
                <a:rPr lang="en-US" b="1" u="sng"/>
                <a:t>hocifc&amp;pfawmf h h h </a:t>
              </a:r>
              <a:r>
                <a:rPr lang="en-US" b="1" u="sng">
                  <a:hlinkClick r:id="rId3"/>
                </a:rPr>
                <a:t>touf@Sifaombk&amp;m;ocif\om;awmf/c&amp;pfawmf</a:t>
              </a:r>
              <a:r>
                <a:rPr lang="en-US" b="1" u="sng"/>
                <a:t> h h h</a:t>
              </a:r>
              <a:r>
                <a:rPr lang="en-US" b="1"/>
                <a:t> eSpfodrfhol h h h h trdefhay;ol h h h h tpfa&amp;;vlrsdK;twGufeSpfodrfhol h h havmifaomrD; h h wdkufa'gif.ausmuf h h hwdkifyifbuf h h hzefqif;&amp;Sif h h hvSTwfajrmufapol h h hvlom;tm;vHk;.arsmfvifh&amp;m h h hwHcg; h h ht,fvf&amp;Sm'dkif; h h hxm0&amp;bk&amp;m; h h hxm0&amp;tb h h htjzpfrSefudkwduspGmzGifhjyol h h hopPm eSifh orRmw&amp;m; h h hrSefaomoufao h h htb h h t&amp;m&amp;mtm;vHk;\om;OD;h h h tOD;oD;aomtoD; h h htkwfjrpf h h htcGefcHeSifhtjypfom;rsm;\rdwfaqG h h hodrfarG h pGmudk;uG,fol h h hbk&amp;m;ocif.qkaus;Zl; h h hbk&amp;m;ocif.bkef;awmf h h hbk&amp;m;ocif h h hteEWbk&amp;m;ocif h h ht&amp;mcyfodrf;wdkh.bk&amp;m; h h huGsefKyfudkjrifaeaombk&amp;m; h h haumif;aomodk;xdrf; h h hBuD;jrwfaom,Zfya&amp;m[dwf h h hBuD;jrwfaomodk;xdef; h h hvrf;jy&amp;SSif h h hOD;acgif; h h htoif;awmf.OD;acgif; h h ht&amp;mtm;vHk;.tarG h h hxm0&amp;m,Zfya&amp;m[dwf h h hoefh&amp;SSif;aomol h h htpfa&amp;;vlrsKd;.oefh&amp;Sif;aomol h h hoefh&amp;Sif;aom0dnOfawmf h h harQmfvifhjcif; h h hu,fwifjcif;OD;csKd h h hig h h hbk&amp;m;ocif.yHko@mef h h hrdrdyHko@mef h h h{rmaEGv h h ha,a[m0g h h ha,&amp;I h h hocifa,&amp;Ic&amp;pfawmf h h w&amp;m;olBuD; h h &amp;Sifbk&amp;if h h hxm0&amp;&amp;Sifbk&amp;if h hh hbk&amp;ifwumhbk&amp;if h h havmubk&amp;if h h hbk&amp;m;ocif\odk;oi,f h h haemufqHk;tm'H h h hydnwfawmfay;ol h h hacgif;aqmif h h htouf h h havmutvif; h h hodef;iSufuhJodkh h h hawmESif;yef; h h h,k' jcaoFh h h htouf&amp;Sifaomausmuf h h htoufprf;a&amp; h h hocif h h ht&amp;Sifocifbk&amp;m; h h hocifa,&amp;Ic&amp;pfawmf h h hocifwumhocif h h hbkef;BuD;ocif h h ht&amp;Sifwum;t&amp;Sif h h hajzmifhrwfawmfrlaomocif h h hjcpfjcif</a:t>
              </a:r>
              <a:r>
                <a:rPr lang="ja-JP" altLang="en-US" b="1">
                  <a:latin typeface="Arial"/>
                </a:rPr>
                <a:t>’</a:t>
              </a:r>
              <a:r>
                <a:rPr lang="en-US" b="1"/>
                <a:t>arwWm h h h0rf;enf;aBuuJGaomol h h hocif h h hBum;cH h h hoem;Buifemaombk&amp;m; h h hemZ&amp;if; h h 'hg0d'frSqif;oufol h h hwpfarCm h h hwOD;wnf;aomom; h h hyocgodk;oi,f h h uGsefKyfwdkU\jidrfoufjcif; h h htdk;xdrf; h h hbk&amp;m;ocif.wefcdk; h h hjidrfoufjcif;t&amp;Sif h h hya&amp;mzuf h h hoefhpifapol h h h&amp;mbdkifh hh(q&amp;m) h h hbk&amp;m;ocif.bkef;awmfa&amp;mifjcnf h h ha@G;eSKefaomol h h hoefhpifapaomrD; h h hxajrmufjcif;eSifhtouf h h ha_zmifhrwfaomol h h hausmuf h hhhhhhh h h h 'hg0d'f.tjrpf h h hh&amp;Sm&amp;kefESif;qD h h hzefqif;xm;aomt&amp;mtm;vHl;udktkyfpdk;ol h h havmubk&amp;ifrsm;.bk&amp;if h h htpPa&amp;;bk&amp;if h h hu,fwif&amp;Sif h h htpPa&amp;;vkrsKd;xJrS h h hrsKd;aph h h htapcH h h hodk;xdrf;ESifhpdwf0dnmOfudktkyfpdk;aomol h h h tuG,ftum h h 'hhg0df'fom;awmf h h hbk&amp;m;om;awmf h h h,mukyf.}u,f h h hausmuf h h hajzmifhrwfjcif;.om;awmf h h hq&amp;m h h hrSefaomtvif; h h horRmw&amp;m; h h hpyspfEG,f h h hbk&amp;m;ocif.ynm h h htHh}obG,fwdkifuifbuf h h heSKwfuywfawmf h h hbk&amp;m;ocif.eSKwfuywfawmf h h h</a:t>
              </a:r>
            </a:p>
          </p:txBody>
        </p:sp>
        <p:sp>
          <p:nvSpPr>
            <p:cNvPr id="550948" name="Text Box 36"/>
            <p:cNvSpPr txBox="1">
              <a:spLocks noChangeArrowheads="1"/>
            </p:cNvSpPr>
            <p:nvPr/>
          </p:nvSpPr>
          <p:spPr bwMode="auto">
            <a:xfrm>
              <a:off x="4153" y="3577"/>
              <a:ext cx="1365" cy="288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sz="1200" b="1"/>
                <a:t>Mary Foxwell Loeks,        </a:t>
              </a:r>
              <a:r>
                <a:rPr lang="en-US" sz="1200" b="1" i="1"/>
                <a:t>                                       The Glorious Names of God</a:t>
              </a:r>
              <a:r>
                <a:rPr lang="en-US" sz="1200" b="1"/>
                <a:t> </a:t>
              </a:r>
            </a:p>
          </p:txBody>
        </p:sp>
      </p:grpSp>
      <p:sp>
        <p:nvSpPr>
          <p:cNvPr id="550914" name="Text Box 2"/>
          <p:cNvSpPr txBox="1">
            <a:spLocks noChangeArrowheads="1"/>
          </p:cNvSpPr>
          <p:nvPr/>
        </p:nvSpPr>
        <p:spPr bwMode="auto">
          <a:xfrm>
            <a:off x="7858125" y="4737100"/>
            <a:ext cx="1841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my-MM"/>
          </a:p>
        </p:txBody>
      </p:sp>
      <p:sp>
        <p:nvSpPr>
          <p:cNvPr id="550915" name="Text Box 3"/>
          <p:cNvSpPr txBox="1">
            <a:spLocks noChangeArrowheads="1"/>
          </p:cNvSpPr>
          <p:nvPr/>
        </p:nvSpPr>
        <p:spPr bwMode="auto">
          <a:xfrm>
            <a:off x="8855075" y="6350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550916" name="Text Box 4"/>
          <p:cNvSpPr txBox="1">
            <a:spLocks noChangeArrowheads="1"/>
          </p:cNvSpPr>
          <p:nvPr/>
        </p:nvSpPr>
        <p:spPr bwMode="auto">
          <a:xfrm>
            <a:off x="563563" y="1358900"/>
            <a:ext cx="1841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my-MM"/>
          </a:p>
        </p:txBody>
      </p:sp>
      <p:sp>
        <p:nvSpPr>
          <p:cNvPr id="550917" name="Text Box 5"/>
          <p:cNvSpPr txBox="1">
            <a:spLocks noChangeArrowheads="1"/>
          </p:cNvSpPr>
          <p:nvPr/>
        </p:nvSpPr>
        <p:spPr bwMode="auto">
          <a:xfrm>
            <a:off x="1096963" y="1604963"/>
            <a:ext cx="76200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my-MM"/>
          </a:p>
        </p:txBody>
      </p:sp>
      <p:sp>
        <p:nvSpPr>
          <p:cNvPr id="550919" name="Text Box 7"/>
          <p:cNvSpPr txBox="1">
            <a:spLocks noChangeArrowheads="1"/>
          </p:cNvSpPr>
          <p:nvPr/>
        </p:nvSpPr>
        <p:spPr bwMode="auto">
          <a:xfrm>
            <a:off x="-57150" y="6040438"/>
            <a:ext cx="9144000" cy="579437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>
                <a:solidFill>
                  <a:srgbClr val="FBF43D"/>
                </a:solidFill>
              </a:rPr>
              <a:t>uGseKfyfwdkh jypfrSwfvGJovm;-rvGJbl;vm;?</a:t>
            </a:r>
          </a:p>
        </p:txBody>
      </p:sp>
      <p:sp>
        <p:nvSpPr>
          <p:cNvPr id="550920" name="Text Box 8"/>
          <p:cNvSpPr txBox="1">
            <a:spLocks noChangeArrowheads="1"/>
          </p:cNvSpPr>
          <p:nvPr/>
        </p:nvSpPr>
        <p:spPr bwMode="auto">
          <a:xfrm>
            <a:off x="1128713" y="317500"/>
            <a:ext cx="6872287" cy="579438"/>
          </a:xfrm>
          <a:prstGeom prst="rect">
            <a:avLst/>
          </a:prstGeom>
          <a:noFill/>
          <a:ln>
            <a:noFill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i="1">
                <a:solidFill>
                  <a:srgbClr val="FBF43D"/>
                </a:solidFill>
              </a:rPr>
              <a:t>bkef;BuD;awmfrlaom bk&amp;m;ocif\emrawmfrsm;</a:t>
            </a:r>
          </a:p>
        </p:txBody>
      </p:sp>
      <p:sp>
        <p:nvSpPr>
          <p:cNvPr id="550934" name="AutoShape 22"/>
          <p:cNvSpPr>
            <a:spLocks noChangeArrowheads="1"/>
          </p:cNvSpPr>
          <p:nvPr/>
        </p:nvSpPr>
        <p:spPr bwMode="auto">
          <a:xfrm>
            <a:off x="3924300" y="1200150"/>
            <a:ext cx="1000125" cy="300038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BF43D"/>
            </a:solidFill>
            <a:round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0935" name="AutoShape 23"/>
          <p:cNvSpPr>
            <a:spLocks noChangeArrowheads="1"/>
          </p:cNvSpPr>
          <p:nvPr/>
        </p:nvSpPr>
        <p:spPr bwMode="auto">
          <a:xfrm>
            <a:off x="3000375" y="2228850"/>
            <a:ext cx="1128713" cy="300038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BF43D"/>
            </a:solidFill>
            <a:round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0936" name="AutoShape 24"/>
          <p:cNvSpPr>
            <a:spLocks noChangeArrowheads="1"/>
          </p:cNvSpPr>
          <p:nvPr/>
        </p:nvSpPr>
        <p:spPr bwMode="auto">
          <a:xfrm>
            <a:off x="5200650" y="2401888"/>
            <a:ext cx="949325" cy="285750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BF43D"/>
            </a:solidFill>
            <a:round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0937" name="AutoShape 25"/>
          <p:cNvSpPr>
            <a:spLocks noChangeArrowheads="1"/>
          </p:cNvSpPr>
          <p:nvPr/>
        </p:nvSpPr>
        <p:spPr bwMode="auto">
          <a:xfrm>
            <a:off x="573088" y="4179888"/>
            <a:ext cx="1712912" cy="300037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BF43D"/>
            </a:solidFill>
            <a:round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0938" name="AutoShape 26"/>
          <p:cNvSpPr>
            <a:spLocks noChangeArrowheads="1"/>
          </p:cNvSpPr>
          <p:nvPr/>
        </p:nvSpPr>
        <p:spPr bwMode="auto">
          <a:xfrm>
            <a:off x="2513013" y="4892675"/>
            <a:ext cx="1414462" cy="300038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BF43D"/>
            </a:solidFill>
            <a:round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0939" name="AutoShape 27"/>
          <p:cNvSpPr>
            <a:spLocks noChangeArrowheads="1"/>
          </p:cNvSpPr>
          <p:nvPr/>
        </p:nvSpPr>
        <p:spPr bwMode="auto">
          <a:xfrm>
            <a:off x="6992938" y="5124450"/>
            <a:ext cx="1481137" cy="298450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BF43D"/>
            </a:solidFill>
            <a:round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0940" name="Text Box 28"/>
          <p:cNvSpPr txBox="1">
            <a:spLocks noChangeArrowheads="1"/>
          </p:cNvSpPr>
          <p:nvPr/>
        </p:nvSpPr>
        <p:spPr bwMode="auto">
          <a:xfrm>
            <a:off x="7858125" y="4737100"/>
            <a:ext cx="1841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my-MM"/>
          </a:p>
        </p:txBody>
      </p:sp>
      <p:sp>
        <p:nvSpPr>
          <p:cNvPr id="550941" name="Text Box 29"/>
          <p:cNvSpPr txBox="1">
            <a:spLocks noChangeArrowheads="1"/>
          </p:cNvSpPr>
          <p:nvPr/>
        </p:nvSpPr>
        <p:spPr bwMode="auto">
          <a:xfrm>
            <a:off x="563563" y="1358900"/>
            <a:ext cx="1841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my-MM"/>
          </a:p>
        </p:txBody>
      </p:sp>
      <p:sp>
        <p:nvSpPr>
          <p:cNvPr id="550942" name="Text Box 30"/>
          <p:cNvSpPr txBox="1">
            <a:spLocks noChangeArrowheads="1"/>
          </p:cNvSpPr>
          <p:nvPr/>
        </p:nvSpPr>
        <p:spPr bwMode="auto">
          <a:xfrm>
            <a:off x="2332038" y="3175000"/>
            <a:ext cx="26924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68978" dir="4020649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b="1" i="1">
                <a:solidFill>
                  <a:schemeClr val="folHlink"/>
                </a:solidFill>
              </a:rPr>
              <a:t>ocifc&amp;pfawmf </a:t>
            </a:r>
          </a:p>
        </p:txBody>
      </p:sp>
      <p:sp>
        <p:nvSpPr>
          <p:cNvPr id="550943" name="Text Box 31"/>
          <p:cNvSpPr txBox="1">
            <a:spLocks noChangeArrowheads="1"/>
          </p:cNvSpPr>
          <p:nvPr/>
        </p:nvSpPr>
        <p:spPr bwMode="auto">
          <a:xfrm>
            <a:off x="1536700" y="3116263"/>
            <a:ext cx="4452938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68978" dir="4020649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b="1" i="1">
                <a:solidFill>
                  <a:schemeClr val="folHlink"/>
                </a:solidFill>
              </a:rPr>
              <a:t>ocifc&amp;pfawmf</a:t>
            </a:r>
          </a:p>
        </p:txBody>
      </p:sp>
      <p:sp>
        <p:nvSpPr>
          <p:cNvPr id="550944" name="Text Box 32"/>
          <p:cNvSpPr txBox="1">
            <a:spLocks noChangeArrowheads="1"/>
          </p:cNvSpPr>
          <p:nvPr/>
        </p:nvSpPr>
        <p:spPr bwMode="auto">
          <a:xfrm>
            <a:off x="1358900" y="2757488"/>
            <a:ext cx="4770438" cy="1098550"/>
          </a:xfrm>
          <a:prstGeom prst="rect">
            <a:avLst/>
          </a:prstGeom>
          <a:noFill/>
          <a:ln>
            <a:noFill/>
          </a:ln>
          <a:effectLst>
            <a:outerShdw blurRad="63500" dist="68978" dir="4020649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6600" b="1" i="1">
                <a:solidFill>
                  <a:srgbClr val="FF0000"/>
                </a:solidFill>
              </a:rPr>
              <a:t>ocifc&amp;pfawmf</a:t>
            </a:r>
          </a:p>
        </p:txBody>
      </p:sp>
      <p:sp>
        <p:nvSpPr>
          <p:cNvPr id="550945" name="Text Box 33"/>
          <p:cNvSpPr txBox="1">
            <a:spLocks noChangeArrowheads="1"/>
          </p:cNvSpPr>
          <p:nvPr/>
        </p:nvSpPr>
        <p:spPr bwMode="auto">
          <a:xfrm>
            <a:off x="717550" y="1039813"/>
            <a:ext cx="7861300" cy="3902075"/>
          </a:xfrm>
          <a:prstGeom prst="rect">
            <a:avLst/>
          </a:prstGeom>
          <a:noFill/>
          <a:ln>
            <a:noFill/>
          </a:ln>
          <a:effectLst>
            <a:outerShdw blurRad="63500" dist="176434" dir="358461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5000">
                <a:solidFill>
                  <a:srgbClr val="99CCFF"/>
                </a:solidFill>
              </a:rPr>
              <a:t>a,&amp;I</a:t>
            </a:r>
          </a:p>
        </p:txBody>
      </p:sp>
      <p:sp>
        <p:nvSpPr>
          <p:cNvPr id="550946" name="Text Box 34"/>
          <p:cNvSpPr txBox="1">
            <a:spLocks noChangeArrowheads="1"/>
          </p:cNvSpPr>
          <p:nvPr/>
        </p:nvSpPr>
        <p:spPr bwMode="auto">
          <a:xfrm>
            <a:off x="0" y="5683250"/>
            <a:ext cx="2605088" cy="423863"/>
          </a:xfrm>
          <a:prstGeom prst="rect">
            <a:avLst/>
          </a:prstGeom>
          <a:solidFill>
            <a:srgbClr val="291EFF"/>
          </a:solidFill>
          <a:ln w="57150">
            <a:solidFill>
              <a:srgbClr val="FFFF00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rgbClr val="FFFF00"/>
                </a:solidFill>
              </a:rPr>
              <a:t>oifaxmuful trSwf -11</a:t>
            </a:r>
          </a:p>
        </p:txBody>
      </p:sp>
      <p:sp>
        <p:nvSpPr>
          <p:cNvPr id="550950" name="Rectangle 38"/>
          <p:cNvSpPr>
            <a:spLocks noChangeArrowheads="1"/>
          </p:cNvSpPr>
          <p:nvPr/>
        </p:nvSpPr>
        <p:spPr bwMode="auto">
          <a:xfrm>
            <a:off x="8123238" y="6530975"/>
            <a:ext cx="29368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</a:rPr>
              <a:t>17</a:t>
            </a:r>
          </a:p>
        </p:txBody>
      </p:sp>
      <p:sp>
        <p:nvSpPr>
          <p:cNvPr id="550951" name="Text Box 39"/>
          <p:cNvSpPr txBox="1">
            <a:spLocks noChangeArrowheads="1"/>
          </p:cNvSpPr>
          <p:nvPr/>
        </p:nvSpPr>
        <p:spPr bwMode="auto">
          <a:xfrm>
            <a:off x="8516938" y="6429375"/>
            <a:ext cx="285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rgbClr val="FFFFFF"/>
                </a:solidFill>
              </a:rPr>
              <a:t>8</a:t>
            </a:r>
          </a:p>
        </p:txBody>
      </p:sp>
    </p:spTree>
  </p:cSld>
  <p:clrMapOvr>
    <a:masterClrMapping/>
  </p:clrMapOvr>
  <p:transition xmlns:p14="http://schemas.microsoft.com/office/powerpoint/2010/main">
    <p:wheel spokes="0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509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509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509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509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5509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0" fill="hold"/>
                                        <p:tgtEl>
                                          <p:spTgt spid="5509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509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509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509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509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509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509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509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509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509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509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509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509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509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509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509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509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509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509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5509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509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509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509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509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509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5" presetID="9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6" dur="500"/>
                                        <p:tgtEl>
                                          <p:spTgt spid="5509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0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5509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5509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5509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5509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5094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10101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7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5509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5509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5509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5509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5094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10101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4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5509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5509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5509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5509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1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3" dur="500"/>
                                        <p:tgtEl>
                                          <p:spTgt spid="5509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 nodeType="clickPar">
                      <p:stCondLst>
                        <p:cond delay="indefinite"/>
                      </p:stCondLst>
                      <p:childTnLst>
                        <p:par>
                          <p:cTn id="9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5509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5509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0919" grpId="0" autoUpdateAnimBg="0"/>
      <p:bldP spid="550934" grpId="0" animBg="1"/>
      <p:bldP spid="550935" grpId="0" animBg="1"/>
      <p:bldP spid="550936" grpId="0" animBg="1"/>
      <p:bldP spid="550937" grpId="0" animBg="1"/>
      <p:bldP spid="550938" grpId="0" animBg="1"/>
      <p:bldP spid="550939" grpId="0" animBg="1"/>
      <p:bldP spid="550942" grpId="0" autoUpdateAnimBg="0"/>
      <p:bldP spid="550943" grpId="0" autoUpdateAnimBg="0"/>
      <p:bldP spid="550944" grpId="0" autoUpdateAnimBg="0"/>
      <p:bldP spid="550945" grpId="0" autoUpdateAnimBg="0"/>
      <p:bldP spid="550946" grpId="0" animBg="1" autoUpdateAnimBg="0"/>
      <p:bldP spid="550946" grpId="1" animBg="1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314" name="Rectangle 2"/>
          <p:cNvSpPr>
            <a:spLocks noChangeArrowheads="1"/>
          </p:cNvSpPr>
          <p:nvPr/>
        </p:nvSpPr>
        <p:spPr bwMode="auto">
          <a:xfrm>
            <a:off x="368300" y="1619250"/>
            <a:ext cx="8458200" cy="6985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b="1" i="1">
                <a:solidFill>
                  <a:schemeClr val="folHlink"/>
                </a:solidFill>
              </a:rPr>
              <a:t>tjypfeSifhywfoufí </a:t>
            </a:r>
          </a:p>
        </p:txBody>
      </p:sp>
      <p:sp>
        <p:nvSpPr>
          <p:cNvPr id="525315" name="Rectangle 3"/>
          <p:cNvSpPr>
            <a:spLocks noChangeArrowheads="1"/>
          </p:cNvSpPr>
          <p:nvPr/>
        </p:nvSpPr>
        <p:spPr bwMode="auto">
          <a:xfrm>
            <a:off x="990600" y="552450"/>
            <a:ext cx="7083425" cy="81915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sz="2400" b="1">
                <a:solidFill>
                  <a:srgbClr val="DDEE5E"/>
                </a:solidFill>
              </a:rPr>
              <a:t>ousrf;pmaBum&amp;dk;/ tajctaeay:wGifrrlwnfaom bk&amp;m;ocif\ y#dnmOf tpDtpOf </a:t>
            </a:r>
          </a:p>
        </p:txBody>
      </p:sp>
      <p:sp>
        <p:nvSpPr>
          <p:cNvPr id="525316" name="Text Box 4"/>
          <p:cNvSpPr txBox="1">
            <a:spLocks noChangeArrowheads="1"/>
          </p:cNvSpPr>
          <p:nvPr/>
        </p:nvSpPr>
        <p:spPr bwMode="auto">
          <a:xfrm>
            <a:off x="7858125" y="4737100"/>
            <a:ext cx="1841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my-MM"/>
          </a:p>
        </p:txBody>
      </p:sp>
      <p:sp>
        <p:nvSpPr>
          <p:cNvPr id="525319" name="Text Box 7"/>
          <p:cNvSpPr txBox="1">
            <a:spLocks noChangeArrowheads="1"/>
          </p:cNvSpPr>
          <p:nvPr/>
        </p:nvSpPr>
        <p:spPr bwMode="auto">
          <a:xfrm>
            <a:off x="8855075" y="6350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</a:rPr>
              <a:t> </a:t>
            </a:r>
          </a:p>
        </p:txBody>
      </p:sp>
      <p:grpSp>
        <p:nvGrpSpPr>
          <p:cNvPr id="525326" name="Group 14"/>
          <p:cNvGrpSpPr>
            <a:grpSpLocks/>
          </p:cNvGrpSpPr>
          <p:nvPr/>
        </p:nvGrpSpPr>
        <p:grpSpPr bwMode="auto">
          <a:xfrm>
            <a:off x="317500" y="3695700"/>
            <a:ext cx="8559800" cy="2540000"/>
            <a:chOff x="200" y="2328"/>
            <a:chExt cx="5392" cy="1600"/>
          </a:xfrm>
        </p:grpSpPr>
        <p:sp>
          <p:nvSpPr>
            <p:cNvPr id="525317" name="Text Box 5"/>
            <p:cNvSpPr txBox="1">
              <a:spLocks noChangeArrowheads="1"/>
            </p:cNvSpPr>
            <p:nvPr/>
          </p:nvSpPr>
          <p:spPr bwMode="auto">
            <a:xfrm>
              <a:off x="200" y="2404"/>
              <a:ext cx="5392" cy="980"/>
            </a:xfrm>
            <a:prstGeom prst="rect">
              <a:avLst/>
            </a:prstGeom>
            <a:noFill/>
            <a:ln>
              <a:noFill/>
            </a:ln>
            <a:effectLst>
              <a:outerShdw blurRad="63500" dist="63500" dir="2212194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4800" b="1" i="1">
                  <a:solidFill>
                    <a:srgbClr val="66FF78"/>
                  </a:solidFill>
                </a:rPr>
                <a:t>&amp;Sifaygvku a&amp;mrjo0g þodkhqdkxm;ygonf                      a&amp;mr 3;23</a:t>
              </a:r>
            </a:p>
          </p:txBody>
        </p:sp>
        <p:sp>
          <p:nvSpPr>
            <p:cNvPr id="525321" name="AutoShape 9"/>
            <p:cNvSpPr>
              <a:spLocks noChangeArrowheads="1"/>
            </p:cNvSpPr>
            <p:nvPr/>
          </p:nvSpPr>
          <p:spPr bwMode="auto">
            <a:xfrm>
              <a:off x="934" y="2328"/>
              <a:ext cx="3903" cy="1600"/>
            </a:xfrm>
            <a:prstGeom prst="roundRect">
              <a:avLst>
                <a:gd name="adj" fmla="val 16667"/>
              </a:avLst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25324" name="Rectangle 12"/>
          <p:cNvSpPr>
            <a:spLocks noChangeArrowheads="1"/>
          </p:cNvSpPr>
          <p:nvPr/>
        </p:nvSpPr>
        <p:spPr bwMode="auto">
          <a:xfrm>
            <a:off x="8123238" y="6530975"/>
            <a:ext cx="29368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</a:rPr>
              <a:t>18</a:t>
            </a:r>
          </a:p>
        </p:txBody>
      </p:sp>
      <p:sp>
        <p:nvSpPr>
          <p:cNvPr id="525325" name="Rectangle 13"/>
          <p:cNvSpPr>
            <a:spLocks noChangeArrowheads="1"/>
          </p:cNvSpPr>
          <p:nvPr/>
        </p:nvSpPr>
        <p:spPr bwMode="auto">
          <a:xfrm>
            <a:off x="365125" y="2608263"/>
            <a:ext cx="8458200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i="1">
                <a:solidFill>
                  <a:schemeClr val="folHlink"/>
                </a:solidFill>
              </a:rPr>
              <a:t>xdktajumif;t&amp;mudk  rnfolrSef;qekdifygrnfenf;?</a:t>
            </a:r>
            <a:endParaRPr lang="en-US" sz="1800" b="1" i="1">
              <a:solidFill>
                <a:schemeClr val="folHlink"/>
              </a:solidFill>
            </a:endParaRPr>
          </a:p>
        </p:txBody>
      </p:sp>
      <p:sp>
        <p:nvSpPr>
          <p:cNvPr id="525328" name="Text Box 16"/>
          <p:cNvSpPr txBox="1">
            <a:spLocks noChangeArrowheads="1"/>
          </p:cNvSpPr>
          <p:nvPr/>
        </p:nvSpPr>
        <p:spPr bwMode="auto">
          <a:xfrm>
            <a:off x="8520113" y="6429375"/>
            <a:ext cx="279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rgbClr val="FFFFFF"/>
                </a:solidFill>
              </a:rPr>
              <a:t>1</a:t>
            </a:r>
          </a:p>
        </p:txBody>
      </p:sp>
    </p:spTree>
  </p:cSld>
  <p:clrMapOvr>
    <a:masterClrMapping/>
  </p:clrMapOvr>
  <p:transition xmlns:p14="http://schemas.microsoft.com/office/powerpoint/2010/main">
    <p:wheel spokes="0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253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253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253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253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253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253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5325" grpId="0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245" name="Text Box 5"/>
          <p:cNvSpPr txBox="1">
            <a:spLocks noChangeArrowheads="1"/>
          </p:cNvSpPr>
          <p:nvPr/>
        </p:nvSpPr>
        <p:spPr bwMode="auto">
          <a:xfrm>
            <a:off x="7858125" y="4737100"/>
            <a:ext cx="1841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my-MM"/>
          </a:p>
        </p:txBody>
      </p:sp>
      <p:sp>
        <p:nvSpPr>
          <p:cNvPr id="394252" name="WordArt 12"/>
          <p:cNvSpPr>
            <a:spLocks noChangeArrowheads="1" noChangeShapeType="1" noTextEdit="1"/>
          </p:cNvSpPr>
          <p:nvPr/>
        </p:nvSpPr>
        <p:spPr bwMode="auto">
          <a:xfrm>
            <a:off x="1131888" y="1271588"/>
            <a:ext cx="9493250" cy="44069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DeflateBottom">
              <a:avLst>
                <a:gd name="adj" fmla="val 76472"/>
              </a:avLst>
            </a:prstTxWarp>
            <a:scene3d>
              <a:camera prst="legacyPerspectiveFront">
                <a:rot lat="19799999" lon="19439998" rev="0"/>
              </a:camera>
              <a:lightRig rig="legacyNormal2" dir="t"/>
            </a:scene3d>
            <a:sp3d extrusionH="354000" prstMaterial="legacyMatte">
              <a:extrusionClr>
                <a:srgbClr val="939676"/>
              </a:extrusionClr>
            </a:sp3d>
          </a:bodyPr>
          <a:lstStyle/>
          <a:p>
            <a:pPr algn="ctr"/>
            <a:r>
              <a:rPr lang="en-US" sz="3600" kern="1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707070"/>
                    </a:gs>
                    <a:gs pos="50000">
                      <a:srgbClr val="FFFFFF"/>
                    </a:gs>
                    <a:gs pos="100000">
                      <a:srgbClr val="707070"/>
                    </a:gs>
                  </a:gsLst>
                  <a:lin ang="2700000" scaled="1"/>
                </a:gradFill>
                <a:latin typeface="Metrix-1"/>
                <a:ea typeface="Metrix-1"/>
                <a:cs typeface="Metrix-1"/>
              </a:rPr>
              <a:t>vltaygif;wdkhonftjypfjyKBuaomaBumif. bk&amp;m;ocifa&amp;SUawmfwGif toa&amp;ysufBujyD/</a:t>
            </a:r>
          </a:p>
        </p:txBody>
      </p:sp>
      <p:sp>
        <p:nvSpPr>
          <p:cNvPr id="394255" name="Text Box 15"/>
          <p:cNvSpPr txBox="1">
            <a:spLocks noChangeArrowheads="1"/>
          </p:cNvSpPr>
          <p:nvPr/>
        </p:nvSpPr>
        <p:spPr bwMode="auto">
          <a:xfrm>
            <a:off x="8855075" y="6350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394259" name="Rectangle 19"/>
          <p:cNvSpPr>
            <a:spLocks noChangeArrowheads="1"/>
          </p:cNvSpPr>
          <p:nvPr/>
        </p:nvSpPr>
        <p:spPr bwMode="auto">
          <a:xfrm>
            <a:off x="8121650" y="6530975"/>
            <a:ext cx="293688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</a:rPr>
              <a:t>19</a:t>
            </a:r>
          </a:p>
        </p:txBody>
      </p:sp>
    </p:spTree>
  </p:cSld>
  <p:clrMapOvr>
    <a:masterClrMapping/>
  </p:clrMapOvr>
  <p:transition xmlns:p14="http://schemas.microsoft.com/office/powerpoint/2010/main">
    <p:wheel spokes="0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970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0">
            <a:gsLst>
              <a:gs pos="0">
                <a:schemeClr val="accent2">
                  <a:gamma/>
                  <a:shade val="0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0"/>
                  <a:invGamma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5971" name="Rectangle 3"/>
          <p:cNvSpPr>
            <a:spLocks noChangeArrowheads="1"/>
          </p:cNvSpPr>
          <p:nvPr/>
        </p:nvSpPr>
        <p:spPr bwMode="auto">
          <a:xfrm>
            <a:off x="-1047750" y="1225550"/>
            <a:ext cx="7870825" cy="5640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5972" name="Text Box 4"/>
          <p:cNvSpPr txBox="1">
            <a:spLocks noChangeArrowheads="1"/>
          </p:cNvSpPr>
          <p:nvPr/>
        </p:nvSpPr>
        <p:spPr bwMode="auto">
          <a:xfrm>
            <a:off x="422275" y="6545263"/>
            <a:ext cx="1031875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900" b="1">
                <a:solidFill>
                  <a:srgbClr val="FFFFFF"/>
                </a:solidFill>
                <a:latin typeface="Arial Black" charset="0"/>
              </a:rPr>
              <a:t>©2004 TBBMI</a:t>
            </a:r>
          </a:p>
        </p:txBody>
      </p:sp>
      <p:sp>
        <p:nvSpPr>
          <p:cNvPr id="595973" name="Rectangle 5"/>
          <p:cNvSpPr>
            <a:spLocks noChangeArrowheads="1"/>
          </p:cNvSpPr>
          <p:nvPr/>
        </p:nvSpPr>
        <p:spPr bwMode="auto">
          <a:xfrm>
            <a:off x="-1082675" y="1217613"/>
            <a:ext cx="7870825" cy="5640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5974" name="Rectangle 6"/>
          <p:cNvSpPr>
            <a:spLocks noChangeArrowheads="1"/>
          </p:cNvSpPr>
          <p:nvPr/>
        </p:nvSpPr>
        <p:spPr bwMode="auto">
          <a:xfrm>
            <a:off x="692150" y="622300"/>
            <a:ext cx="8086725" cy="5915025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59597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3563" y="612775"/>
            <a:ext cx="7854950" cy="5648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40161" dir="1106097" algn="ctr" rotWithShape="0">
                    <a:schemeClr val="bg1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95976" name="Rectangle 8"/>
          <p:cNvSpPr>
            <a:spLocks noChangeArrowheads="1"/>
          </p:cNvSpPr>
          <p:nvPr/>
        </p:nvSpPr>
        <p:spPr bwMode="auto">
          <a:xfrm>
            <a:off x="596900" y="615950"/>
            <a:ext cx="7870825" cy="5640388"/>
          </a:xfrm>
          <a:prstGeom prst="rect">
            <a:avLst/>
          </a:prstGeom>
          <a:noFill/>
          <a:ln w="190500">
            <a:solidFill>
              <a:srgbClr val="790015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95977" name="Group 9"/>
          <p:cNvGrpSpPr>
            <a:grpSpLocks/>
          </p:cNvGrpSpPr>
          <p:nvPr/>
        </p:nvGrpSpPr>
        <p:grpSpPr bwMode="auto">
          <a:xfrm>
            <a:off x="503238" y="536575"/>
            <a:ext cx="7704137" cy="5511800"/>
            <a:chOff x="460" y="457"/>
            <a:chExt cx="4853" cy="3472"/>
          </a:xfrm>
        </p:grpSpPr>
        <p:grpSp>
          <p:nvGrpSpPr>
            <p:cNvPr id="595978" name="Group 10"/>
            <p:cNvGrpSpPr>
              <a:grpSpLocks/>
            </p:cNvGrpSpPr>
            <p:nvPr/>
          </p:nvGrpSpPr>
          <p:grpSpPr bwMode="auto">
            <a:xfrm>
              <a:off x="460" y="457"/>
              <a:ext cx="4853" cy="3472"/>
              <a:chOff x="460" y="457"/>
              <a:chExt cx="4853" cy="3472"/>
            </a:xfrm>
          </p:grpSpPr>
          <p:grpSp>
            <p:nvGrpSpPr>
              <p:cNvPr id="595979" name="Group 11"/>
              <p:cNvGrpSpPr>
                <a:grpSpLocks/>
              </p:cNvGrpSpPr>
              <p:nvPr/>
            </p:nvGrpSpPr>
            <p:grpSpPr bwMode="auto">
              <a:xfrm>
                <a:off x="460" y="457"/>
                <a:ext cx="4853" cy="3472"/>
                <a:chOff x="460" y="457"/>
                <a:chExt cx="4853" cy="3472"/>
              </a:xfrm>
            </p:grpSpPr>
            <p:pic>
              <p:nvPicPr>
                <p:cNvPr id="595980" name="Picture 12"/>
                <p:cNvPicPr>
                  <a:picLocks noChangeAspect="1" noChangeArrowheads="1"/>
                </p:cNvPicPr>
                <p:nvPr/>
              </p:nvPicPr>
              <p:blipFill>
                <a:blip r:embed="rId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89" y="457"/>
                  <a:ext cx="4724" cy="346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76200">
                      <a:solidFill>
                        <a:schemeClr val="accent2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40161" dir="1106097" algn="ctr" rotWithShape="0">
                          <a:schemeClr val="bg1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595981" name="Picture 13"/>
                <p:cNvPicPr>
                  <a:picLocks noChangeAspect="1" noChangeArrowheads="1"/>
                </p:cNvPicPr>
                <p:nvPr/>
              </p:nvPicPr>
              <p:blipFill>
                <a:blip r:embed="rId5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67" y="457"/>
                  <a:ext cx="4846" cy="347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76200">
                      <a:solidFill>
                        <a:schemeClr val="accent2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40161" dir="1106097" algn="ctr" rotWithShape="0">
                          <a:schemeClr val="bg1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595982" name="Rectangle 14"/>
                <p:cNvSpPr>
                  <a:spLocks noChangeArrowheads="1"/>
                </p:cNvSpPr>
                <p:nvPr/>
              </p:nvSpPr>
              <p:spPr bwMode="auto">
                <a:xfrm>
                  <a:off x="460" y="457"/>
                  <a:ext cx="4853" cy="3472"/>
                </a:xfrm>
                <a:prstGeom prst="rect">
                  <a:avLst/>
                </a:prstGeom>
                <a:solidFill>
                  <a:srgbClr val="080808">
                    <a:alpha val="50000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76200">
                      <a:solidFill>
                        <a:schemeClr val="accent2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595983" name="Text Box 15"/>
              <p:cNvSpPr txBox="1">
                <a:spLocks noChangeArrowheads="1"/>
              </p:cNvSpPr>
              <p:nvPr/>
            </p:nvSpPr>
            <p:spPr bwMode="auto">
              <a:xfrm>
                <a:off x="575" y="1319"/>
                <a:ext cx="4442" cy="121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6000" i="1">
                    <a:solidFill>
                      <a:srgbClr val="FFFC1E"/>
                    </a:solidFill>
                  </a:rPr>
                  <a:t>or®musrf;pm     tajccHususavhvmjcif;</a:t>
                </a:r>
              </a:p>
            </p:txBody>
          </p:sp>
          <p:sp>
            <p:nvSpPr>
              <p:cNvPr id="595984" name="Text Box 16"/>
              <p:cNvSpPr txBox="1">
                <a:spLocks noChangeArrowheads="1"/>
              </p:cNvSpPr>
              <p:nvPr/>
            </p:nvSpPr>
            <p:spPr bwMode="auto">
              <a:xfrm>
                <a:off x="2473" y="1964"/>
                <a:ext cx="772" cy="826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endParaRPr lang="en-US" sz="3200" b="1">
                  <a:effectLst>
                    <a:outerShdw blurRad="38100" dist="38100" dir="2700000" algn="tl">
                      <a:srgbClr val="000000"/>
                    </a:outerShdw>
                  </a:effectLst>
                </a:endParaRPr>
              </a:p>
              <a:p>
                <a:pPr algn="ctr">
                  <a:spcBef>
                    <a:spcPct val="50000"/>
                  </a:spcBef>
                </a:pPr>
                <a:r>
                  <a:rPr lang="en-US" sz="3200" b="1"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tydkif; 5</a:t>
                </a:r>
              </a:p>
            </p:txBody>
          </p:sp>
        </p:grpSp>
        <p:sp>
          <p:nvSpPr>
            <p:cNvPr id="595985" name="Text Box 17"/>
            <p:cNvSpPr txBox="1">
              <a:spLocks noChangeArrowheads="1"/>
            </p:cNvSpPr>
            <p:nvPr/>
          </p:nvSpPr>
          <p:spPr bwMode="auto">
            <a:xfrm>
              <a:off x="5031" y="1426"/>
              <a:ext cx="118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000" b="1" i="1">
                  <a:solidFill>
                    <a:srgbClr val="FFFC1E"/>
                  </a:solidFill>
                </a:rPr>
                <a:t>®</a:t>
              </a:r>
            </a:p>
          </p:txBody>
        </p:sp>
      </p:grpSp>
      <p:sp>
        <p:nvSpPr>
          <p:cNvPr id="595986" name="Text Box 18"/>
          <p:cNvSpPr txBox="1">
            <a:spLocks noChangeArrowheads="1"/>
          </p:cNvSpPr>
          <p:nvPr/>
        </p:nvSpPr>
        <p:spPr bwMode="auto">
          <a:xfrm>
            <a:off x="436563" y="1263650"/>
            <a:ext cx="8061325" cy="549275"/>
          </a:xfrm>
          <a:prstGeom prst="rect">
            <a:avLst/>
          </a:prstGeom>
          <a:noFill/>
          <a:ln>
            <a:noFill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000" b="1" i="1">
                <a:effectLst>
                  <a:outerShdw blurRad="38100" dist="38100" dir="2700000" algn="tl">
                    <a:srgbClr val="000000"/>
                  </a:outerShdw>
                </a:effectLst>
              </a:rPr>
              <a:t>(jzpf&amp;onfhtajumif;t&amp;mrsm;)</a:t>
            </a:r>
          </a:p>
        </p:txBody>
      </p:sp>
      <p:sp>
        <p:nvSpPr>
          <p:cNvPr id="595987" name="Text Box 19"/>
          <p:cNvSpPr txBox="1">
            <a:spLocks noChangeArrowheads="1"/>
          </p:cNvSpPr>
          <p:nvPr/>
        </p:nvSpPr>
        <p:spPr bwMode="auto">
          <a:xfrm>
            <a:off x="969963" y="4484688"/>
            <a:ext cx="7024687" cy="7620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400" b="1" i="1">
                <a:solidFill>
                  <a:srgbClr val="77FD68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or®musrf;pm tajccHtkwfjrpf</a:t>
            </a:r>
          </a:p>
        </p:txBody>
      </p:sp>
      <p:sp>
        <p:nvSpPr>
          <p:cNvPr id="595988" name="Text Box 20"/>
          <p:cNvSpPr txBox="1">
            <a:spLocks noChangeArrowheads="1"/>
          </p:cNvSpPr>
          <p:nvPr/>
        </p:nvSpPr>
        <p:spPr bwMode="auto">
          <a:xfrm>
            <a:off x="1392238" y="5915025"/>
            <a:ext cx="632301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my-MM" b="1"/>
          </a:p>
        </p:txBody>
      </p:sp>
      <p:sp>
        <p:nvSpPr>
          <p:cNvPr id="595992" name="Rectangle 24"/>
          <p:cNvSpPr>
            <a:spLocks noChangeArrowheads="1"/>
          </p:cNvSpPr>
          <p:nvPr/>
        </p:nvSpPr>
        <p:spPr bwMode="auto">
          <a:xfrm>
            <a:off x="7554913" y="6527800"/>
            <a:ext cx="71596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</a:rPr>
              <a:t>8.0.05a</a:t>
            </a:r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</a:rPr>
              <a:t>.</a:t>
            </a:r>
          </a:p>
        </p:txBody>
      </p:sp>
      <p:sp>
        <p:nvSpPr>
          <p:cNvPr id="595993" name="Rectangle 25"/>
          <p:cNvSpPr>
            <a:spLocks noChangeArrowheads="1"/>
          </p:cNvSpPr>
          <p:nvPr/>
        </p:nvSpPr>
        <p:spPr bwMode="auto">
          <a:xfrm>
            <a:off x="8128000" y="6526213"/>
            <a:ext cx="287338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</a:rPr>
              <a:t>02</a:t>
            </a:r>
          </a:p>
        </p:txBody>
      </p:sp>
    </p:spTree>
  </p:cSld>
  <p:clrMapOvr>
    <a:masterClrMapping/>
  </p:clrMapOvr>
  <p:transition xmlns:p14="http://schemas.microsoft.com/office/powerpoint/2010/main">
    <p:wheel spokes="0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959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5959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75"/>
                                        <p:tgtEl>
                                          <p:spTgt spid="5959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950"/>
                            </p:stCondLst>
                            <p:childTnLst>
                              <p:par>
                                <p:cTn id="17" presetID="9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595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5986" grpId="0" autoUpdateAnimBg="0"/>
      <p:bldP spid="595987" grpId="0" autoUpdateAnimBg="0"/>
      <p:bldP spid="595988" grpId="0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AutoShape 2"/>
          <p:cNvSpPr>
            <a:spLocks noChangeArrowheads="1"/>
          </p:cNvSpPr>
          <p:nvPr/>
        </p:nvSpPr>
        <p:spPr bwMode="auto">
          <a:xfrm>
            <a:off x="1854200" y="1857375"/>
            <a:ext cx="5410200" cy="4267200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 w="76200">
            <a:solidFill>
              <a:srgbClr val="FFFF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78179" name="Rectangle 3"/>
          <p:cNvSpPr>
            <a:spLocks noChangeArrowheads="1"/>
          </p:cNvSpPr>
          <p:nvPr/>
        </p:nvSpPr>
        <p:spPr bwMode="auto">
          <a:xfrm>
            <a:off x="4559300" y="5675313"/>
            <a:ext cx="3167063" cy="3937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solidFill>
                  <a:srgbClr val="99CCFF"/>
                </a:solidFill>
              </a:rPr>
              <a:t>y#dnOfpmcsKyf? or®musrf;pm</a:t>
            </a:r>
          </a:p>
        </p:txBody>
      </p:sp>
      <p:sp>
        <p:nvSpPr>
          <p:cNvPr id="178180" name="Rectangle 4"/>
          <p:cNvSpPr>
            <a:spLocks noChangeArrowheads="1"/>
          </p:cNvSpPr>
          <p:nvPr/>
        </p:nvSpPr>
        <p:spPr bwMode="auto">
          <a:xfrm>
            <a:off x="3302000" y="4140200"/>
            <a:ext cx="2703513" cy="576263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solidFill>
                  <a:schemeClr val="folHlink"/>
                </a:solidFill>
              </a:rPr>
              <a:t>y#dnmOf</a:t>
            </a:r>
          </a:p>
        </p:txBody>
      </p:sp>
      <p:sp>
        <p:nvSpPr>
          <p:cNvPr id="178181" name="Rectangle 5"/>
          <p:cNvSpPr>
            <a:spLocks noChangeArrowheads="1"/>
          </p:cNvSpPr>
          <p:nvPr/>
        </p:nvSpPr>
        <p:spPr bwMode="auto">
          <a:xfrm>
            <a:off x="4114800" y="2349500"/>
            <a:ext cx="2198688" cy="45402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A2C1FE"/>
                </a:solidFill>
              </a:rPr>
              <a:t>pdwfqEN</a:t>
            </a:r>
          </a:p>
        </p:txBody>
      </p:sp>
      <p:sp>
        <p:nvSpPr>
          <p:cNvPr id="178182" name="Rectangle 6"/>
          <p:cNvSpPr>
            <a:spLocks noChangeArrowheads="1"/>
          </p:cNvSpPr>
          <p:nvPr/>
        </p:nvSpPr>
        <p:spPr bwMode="auto">
          <a:xfrm>
            <a:off x="2151063" y="5648325"/>
            <a:ext cx="2198687" cy="45402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A2C1FE"/>
                </a:solidFill>
              </a:rPr>
              <a:t>pmcsKyf</a:t>
            </a:r>
          </a:p>
        </p:txBody>
      </p:sp>
      <p:sp>
        <p:nvSpPr>
          <p:cNvPr id="178183" name="Rectangle 7"/>
          <p:cNvSpPr>
            <a:spLocks noChangeArrowheads="1"/>
          </p:cNvSpPr>
          <p:nvPr/>
        </p:nvSpPr>
        <p:spPr bwMode="auto">
          <a:xfrm>
            <a:off x="990600" y="552450"/>
            <a:ext cx="7083425" cy="81915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sz="2400" b="1">
                <a:solidFill>
                  <a:srgbClr val="99CC00"/>
                </a:solidFill>
              </a:rPr>
              <a:t>or®musrf;ajum&amp;kd;/ tajctaeay:wGifrrlwnfaom bk&amp;m;ocif\ y#dnmOftpDtpOf</a:t>
            </a:r>
          </a:p>
        </p:txBody>
      </p:sp>
      <p:sp>
        <p:nvSpPr>
          <p:cNvPr id="178184" name="Line 8"/>
          <p:cNvSpPr>
            <a:spLocks noChangeShapeType="1"/>
          </p:cNvSpPr>
          <p:nvPr/>
        </p:nvSpPr>
        <p:spPr bwMode="auto">
          <a:xfrm flipV="1">
            <a:off x="2371725" y="4670425"/>
            <a:ext cx="1878013" cy="993775"/>
          </a:xfrm>
          <a:prstGeom prst="line">
            <a:avLst/>
          </a:prstGeom>
          <a:noFill/>
          <a:ln w="38100">
            <a:solidFill>
              <a:srgbClr val="7CFC88"/>
            </a:solidFill>
            <a:round/>
            <a:headEnd type="triangle" w="med" len="med"/>
            <a:tailEnd type="triangl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8185" name="Line 9"/>
          <p:cNvSpPr>
            <a:spLocks noChangeShapeType="1"/>
          </p:cNvSpPr>
          <p:nvPr/>
        </p:nvSpPr>
        <p:spPr bwMode="auto">
          <a:xfrm flipH="1" flipV="1">
            <a:off x="4959350" y="4652963"/>
            <a:ext cx="1776413" cy="1008062"/>
          </a:xfrm>
          <a:prstGeom prst="line">
            <a:avLst/>
          </a:prstGeom>
          <a:noFill/>
          <a:ln w="38100">
            <a:solidFill>
              <a:srgbClr val="7CFC88"/>
            </a:solidFill>
            <a:round/>
            <a:headEnd type="triangle" w="med" len="med"/>
            <a:tailEnd type="triangl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8186" name="Line 10"/>
          <p:cNvSpPr>
            <a:spLocks noChangeShapeType="1"/>
          </p:cNvSpPr>
          <p:nvPr/>
        </p:nvSpPr>
        <p:spPr bwMode="auto">
          <a:xfrm>
            <a:off x="4581525" y="2755900"/>
            <a:ext cx="0" cy="1323975"/>
          </a:xfrm>
          <a:prstGeom prst="line">
            <a:avLst/>
          </a:prstGeom>
          <a:noFill/>
          <a:ln w="38100">
            <a:solidFill>
              <a:srgbClr val="7CFC88"/>
            </a:solidFill>
            <a:round/>
            <a:headEnd type="triangle" w="med" len="med"/>
            <a:tailEnd type="triangl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8187" name="Line 11"/>
          <p:cNvSpPr>
            <a:spLocks noChangeShapeType="1"/>
          </p:cNvSpPr>
          <p:nvPr/>
        </p:nvSpPr>
        <p:spPr bwMode="auto">
          <a:xfrm flipV="1">
            <a:off x="2617788" y="2824163"/>
            <a:ext cx="1606550" cy="2436812"/>
          </a:xfrm>
          <a:prstGeom prst="line">
            <a:avLst/>
          </a:prstGeom>
          <a:noFill/>
          <a:ln w="38100">
            <a:solidFill>
              <a:srgbClr val="7CFC88"/>
            </a:solidFill>
            <a:round/>
            <a:headEnd type="triangle" w="med" len="med"/>
            <a:tailEnd type="triangl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8188" name="Line 12"/>
          <p:cNvSpPr>
            <a:spLocks noChangeShapeType="1"/>
          </p:cNvSpPr>
          <p:nvPr/>
        </p:nvSpPr>
        <p:spPr bwMode="auto">
          <a:xfrm flipH="1" flipV="1">
            <a:off x="4856163" y="2781300"/>
            <a:ext cx="1619250" cy="2489200"/>
          </a:xfrm>
          <a:prstGeom prst="line">
            <a:avLst/>
          </a:prstGeom>
          <a:noFill/>
          <a:ln w="38100">
            <a:solidFill>
              <a:srgbClr val="7CFC88"/>
            </a:solidFill>
            <a:round/>
            <a:headEnd type="triangle" w="med" len="med"/>
            <a:tailEnd type="triangl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8192" name="Line 16"/>
          <p:cNvSpPr>
            <a:spLocks noChangeShapeType="1"/>
          </p:cNvSpPr>
          <p:nvPr/>
        </p:nvSpPr>
        <p:spPr bwMode="auto">
          <a:xfrm flipH="1">
            <a:off x="2987675" y="5551488"/>
            <a:ext cx="3213100" cy="0"/>
          </a:xfrm>
          <a:prstGeom prst="line">
            <a:avLst/>
          </a:prstGeom>
          <a:noFill/>
          <a:ln w="38100">
            <a:solidFill>
              <a:srgbClr val="7CFC88"/>
            </a:solidFill>
            <a:round/>
            <a:headEnd type="triangle" w="med" len="med"/>
            <a:tailEnd type="triangl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8195" name="Rectangle 19"/>
          <p:cNvSpPr>
            <a:spLocks noChangeArrowheads="1"/>
          </p:cNvSpPr>
          <p:nvPr/>
        </p:nvSpPr>
        <p:spPr bwMode="auto">
          <a:xfrm>
            <a:off x="3105150" y="4111625"/>
            <a:ext cx="2703513" cy="576263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solidFill>
                  <a:srgbClr val="FF3300"/>
                </a:solidFill>
              </a:rPr>
              <a:t>  y#dnmOf</a:t>
            </a:r>
          </a:p>
        </p:txBody>
      </p:sp>
      <p:sp>
        <p:nvSpPr>
          <p:cNvPr id="178196" name="Text Box 20"/>
          <p:cNvSpPr txBox="1">
            <a:spLocks noChangeArrowheads="1"/>
          </p:cNvSpPr>
          <p:nvPr/>
        </p:nvSpPr>
        <p:spPr bwMode="auto">
          <a:xfrm>
            <a:off x="271463" y="1281113"/>
            <a:ext cx="3689350" cy="914400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30635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5400">
                <a:solidFill>
                  <a:srgbClr val="99CCFF"/>
                </a:solidFill>
              </a:rPr>
              <a:t>orRmusrf;                            </a:t>
            </a:r>
          </a:p>
        </p:txBody>
      </p:sp>
      <p:sp>
        <p:nvSpPr>
          <p:cNvPr id="178197" name="Text Box 21"/>
          <p:cNvSpPr txBox="1">
            <a:spLocks noChangeArrowheads="1"/>
          </p:cNvSpPr>
          <p:nvPr/>
        </p:nvSpPr>
        <p:spPr bwMode="auto">
          <a:xfrm>
            <a:off x="5137150" y="1295400"/>
            <a:ext cx="3652838" cy="914400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>
                <a:solidFill>
                  <a:srgbClr val="99CCFF"/>
                </a:solidFill>
              </a:rPr>
              <a:t>orRmusrf;                    </a:t>
            </a:r>
          </a:p>
        </p:txBody>
      </p:sp>
      <p:sp>
        <p:nvSpPr>
          <p:cNvPr id="178198" name="Text Box 22"/>
          <p:cNvSpPr txBox="1">
            <a:spLocks noChangeArrowheads="1"/>
          </p:cNvSpPr>
          <p:nvPr/>
        </p:nvSpPr>
        <p:spPr bwMode="auto">
          <a:xfrm>
            <a:off x="8856663" y="6350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178201" name="Text Box 25"/>
          <p:cNvSpPr txBox="1">
            <a:spLocks noChangeArrowheads="1"/>
          </p:cNvSpPr>
          <p:nvPr/>
        </p:nvSpPr>
        <p:spPr bwMode="auto">
          <a:xfrm>
            <a:off x="0" y="6257925"/>
            <a:ext cx="2573338" cy="454025"/>
          </a:xfrm>
          <a:prstGeom prst="rect">
            <a:avLst/>
          </a:prstGeom>
          <a:solidFill>
            <a:srgbClr val="291EFF"/>
          </a:solidFill>
          <a:ln w="57150">
            <a:solidFill>
              <a:srgbClr val="FFFF00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>
                <a:solidFill>
                  <a:srgbClr val="FFFF00"/>
                </a:solidFill>
              </a:rPr>
              <a:t>oifaxmuful trSwf -12</a:t>
            </a:r>
          </a:p>
        </p:txBody>
      </p:sp>
      <p:sp>
        <p:nvSpPr>
          <p:cNvPr id="178204" name="Rectangle 28"/>
          <p:cNvSpPr>
            <a:spLocks noChangeArrowheads="1"/>
          </p:cNvSpPr>
          <p:nvPr/>
        </p:nvSpPr>
        <p:spPr bwMode="auto">
          <a:xfrm>
            <a:off x="8126413" y="6530975"/>
            <a:ext cx="28733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</a:rPr>
              <a:t>20</a:t>
            </a:r>
          </a:p>
        </p:txBody>
      </p:sp>
      <p:sp>
        <p:nvSpPr>
          <p:cNvPr id="178205" name="Text Box 29"/>
          <p:cNvSpPr txBox="1">
            <a:spLocks noChangeArrowheads="1"/>
          </p:cNvSpPr>
          <p:nvPr/>
        </p:nvSpPr>
        <p:spPr bwMode="auto">
          <a:xfrm>
            <a:off x="8469313" y="6429375"/>
            <a:ext cx="381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rgbClr val="FFFFFF"/>
                </a:solidFill>
              </a:rPr>
              <a:t>19</a:t>
            </a:r>
          </a:p>
        </p:txBody>
      </p:sp>
      <p:sp>
        <p:nvSpPr>
          <p:cNvPr id="178206" name="Text Box 30"/>
          <p:cNvSpPr txBox="1">
            <a:spLocks noChangeArrowheads="1"/>
          </p:cNvSpPr>
          <p:nvPr/>
        </p:nvSpPr>
        <p:spPr bwMode="auto">
          <a:xfrm>
            <a:off x="709613" y="2111375"/>
            <a:ext cx="3286125" cy="762000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400"/>
              <a:t>pdwfqEN</a:t>
            </a:r>
            <a:endParaRPr lang="en-US" sz="5400"/>
          </a:p>
        </p:txBody>
      </p:sp>
      <p:sp>
        <p:nvSpPr>
          <p:cNvPr id="178207" name="Text Box 31"/>
          <p:cNvSpPr txBox="1">
            <a:spLocks noChangeArrowheads="1"/>
          </p:cNvSpPr>
          <p:nvPr/>
        </p:nvSpPr>
        <p:spPr bwMode="auto">
          <a:xfrm>
            <a:off x="569913" y="3003550"/>
            <a:ext cx="3260725" cy="914400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/>
              <a:t>y#dn1Of</a:t>
            </a:r>
          </a:p>
        </p:txBody>
      </p:sp>
      <p:sp>
        <p:nvSpPr>
          <p:cNvPr id="178208" name="Text Box 32"/>
          <p:cNvSpPr txBox="1">
            <a:spLocks noChangeArrowheads="1"/>
          </p:cNvSpPr>
          <p:nvPr/>
        </p:nvSpPr>
        <p:spPr bwMode="auto">
          <a:xfrm>
            <a:off x="612775" y="3821113"/>
            <a:ext cx="3044825" cy="1736725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/>
              <a:t>y#dnmOf     pm csKyf</a:t>
            </a:r>
          </a:p>
        </p:txBody>
      </p:sp>
      <p:sp>
        <p:nvSpPr>
          <p:cNvPr id="178209" name="Text Box 33"/>
          <p:cNvSpPr txBox="1">
            <a:spLocks noChangeArrowheads="1"/>
          </p:cNvSpPr>
          <p:nvPr/>
        </p:nvSpPr>
        <p:spPr bwMode="auto">
          <a:xfrm>
            <a:off x="503238" y="2330450"/>
            <a:ext cx="3298825" cy="914400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>
                <a:solidFill>
                  <a:srgbClr val="99CCFF"/>
                </a:solidFill>
              </a:rPr>
              <a:t>topf</a:t>
            </a:r>
            <a:endParaRPr lang="en-US" sz="5400"/>
          </a:p>
        </p:txBody>
      </p:sp>
      <p:sp>
        <p:nvSpPr>
          <p:cNvPr id="178210" name="Text Box 34"/>
          <p:cNvSpPr txBox="1">
            <a:spLocks noChangeArrowheads="1"/>
          </p:cNvSpPr>
          <p:nvPr/>
        </p:nvSpPr>
        <p:spPr bwMode="auto">
          <a:xfrm>
            <a:off x="5268913" y="2127250"/>
            <a:ext cx="3286125" cy="701675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/>
              <a:t>pdwfqEN</a:t>
            </a:r>
            <a:endParaRPr lang="en-US" sz="5400"/>
          </a:p>
        </p:txBody>
      </p:sp>
      <p:sp>
        <p:nvSpPr>
          <p:cNvPr id="178211" name="Text Box 35"/>
          <p:cNvSpPr txBox="1">
            <a:spLocks noChangeArrowheads="1"/>
          </p:cNvSpPr>
          <p:nvPr/>
        </p:nvSpPr>
        <p:spPr bwMode="auto">
          <a:xfrm>
            <a:off x="5535613" y="2689225"/>
            <a:ext cx="3324225" cy="914400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/>
              <a:t>y#dnOf</a:t>
            </a:r>
          </a:p>
        </p:txBody>
      </p:sp>
      <p:sp>
        <p:nvSpPr>
          <p:cNvPr id="178212" name="Text Box 36"/>
          <p:cNvSpPr txBox="1">
            <a:spLocks noChangeArrowheads="1"/>
          </p:cNvSpPr>
          <p:nvPr/>
        </p:nvSpPr>
        <p:spPr bwMode="auto">
          <a:xfrm>
            <a:off x="5603875" y="3444875"/>
            <a:ext cx="3286125" cy="914400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/>
              <a:t>y#dnOfpmcsKyf</a:t>
            </a:r>
          </a:p>
        </p:txBody>
      </p:sp>
      <p:sp>
        <p:nvSpPr>
          <p:cNvPr id="178213" name="Text Box 37"/>
          <p:cNvSpPr txBox="1">
            <a:spLocks noChangeArrowheads="1"/>
          </p:cNvSpPr>
          <p:nvPr/>
        </p:nvSpPr>
        <p:spPr bwMode="auto">
          <a:xfrm>
            <a:off x="5354638" y="2041525"/>
            <a:ext cx="3400425" cy="914400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>
                <a:solidFill>
                  <a:srgbClr val="99CCFF"/>
                </a:solidFill>
              </a:rPr>
              <a:t>topf</a:t>
            </a:r>
            <a:endParaRPr lang="en-US" sz="5400"/>
          </a:p>
        </p:txBody>
      </p:sp>
      <p:sp>
        <p:nvSpPr>
          <p:cNvPr id="178214" name="Line 38"/>
          <p:cNvSpPr>
            <a:spLocks noChangeShapeType="1"/>
          </p:cNvSpPr>
          <p:nvPr/>
        </p:nvSpPr>
        <p:spPr bwMode="auto">
          <a:xfrm>
            <a:off x="4217988" y="2743200"/>
            <a:ext cx="684212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8215" name="Line 39"/>
          <p:cNvSpPr>
            <a:spLocks noChangeShapeType="1"/>
          </p:cNvSpPr>
          <p:nvPr/>
        </p:nvSpPr>
        <p:spPr bwMode="auto">
          <a:xfrm>
            <a:off x="3332163" y="4614863"/>
            <a:ext cx="2376487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8216" name="Line 40"/>
          <p:cNvSpPr>
            <a:spLocks noChangeShapeType="1"/>
          </p:cNvSpPr>
          <p:nvPr/>
        </p:nvSpPr>
        <p:spPr bwMode="auto">
          <a:xfrm>
            <a:off x="2041525" y="6007100"/>
            <a:ext cx="1954213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8217" name="Line 41"/>
          <p:cNvSpPr>
            <a:spLocks noChangeShapeType="1"/>
          </p:cNvSpPr>
          <p:nvPr/>
        </p:nvSpPr>
        <p:spPr bwMode="auto">
          <a:xfrm>
            <a:off x="5024438" y="6024563"/>
            <a:ext cx="1954212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>
    <p:wheel spokes="0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82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82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8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8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" dur="500"/>
                                        <p:tgtEl>
                                          <p:spTgt spid="1782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7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8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8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8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8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8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8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8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8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8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8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8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8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8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78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78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78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781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781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781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781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78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78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781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78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78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78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781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781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78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78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78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78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78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78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781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78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78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78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781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78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 nodeType="clickPar">
                      <p:stCondLst>
                        <p:cond delay="indefinite"/>
                      </p:stCondLst>
                      <p:childTnLst>
                        <p:par>
                          <p:cTn id="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7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78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78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17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7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 nodeType="clickPar">
                      <p:stCondLst>
                        <p:cond delay="indefinite"/>
                      </p:stCondLst>
                      <p:childTnLst>
                        <p:par>
                          <p:cTn id="1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5" presetID="17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17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17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178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178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2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1782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1782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8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 nodeType="clickPar">
                      <p:stCondLst>
                        <p:cond delay="indefinite"/>
                      </p:stCondLst>
                      <p:childTnLst>
                        <p:par>
                          <p:cTn id="1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8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1782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1782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8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 nodeType="clickPar">
                      <p:stCondLst>
                        <p:cond delay="indefinite"/>
                      </p:stCondLst>
                      <p:childTnLst>
                        <p:par>
                          <p:cTn id="1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4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1782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1782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 nodeType="clickPar">
                      <p:stCondLst>
                        <p:cond delay="indefinite"/>
                      </p:stCondLst>
                      <p:childTnLst>
                        <p:par>
                          <p:cTn id="1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0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17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17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178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178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37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178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178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8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 nodeType="clickPar">
                      <p:stCondLst>
                        <p:cond delay="indefinite"/>
                      </p:stCondLst>
                      <p:childTnLst>
                        <p:par>
                          <p:cTn id="1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3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178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178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8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 nodeType="clickPar">
                      <p:stCondLst>
                        <p:cond delay="indefinite"/>
                      </p:stCondLst>
                      <p:childTnLst>
                        <p:par>
                          <p:cTn id="1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9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1782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1782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 nodeType="clickPar">
                      <p:stCondLst>
                        <p:cond delay="indefinite"/>
                      </p:stCondLst>
                      <p:childTnLst>
                        <p:par>
                          <p:cTn id="1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58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1782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1782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 nodeType="clickPar">
                      <p:stCondLst>
                        <p:cond delay="indefinite"/>
                      </p:stCondLst>
                      <p:childTnLst>
                        <p:par>
                          <p:cTn id="1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7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1782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1782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8179" grpId="0" autoUpdateAnimBg="0"/>
      <p:bldP spid="178180" grpId="0" autoUpdateAnimBg="0"/>
      <p:bldP spid="178181" grpId="0" autoUpdateAnimBg="0"/>
      <p:bldP spid="178182" grpId="0" autoUpdateAnimBg="0"/>
      <p:bldP spid="178184" grpId="0" animBg="1"/>
      <p:bldP spid="178185" grpId="0" animBg="1"/>
      <p:bldP spid="178186" grpId="0" animBg="1"/>
      <p:bldP spid="178187" grpId="0" animBg="1"/>
      <p:bldP spid="178188" grpId="0" animBg="1"/>
      <p:bldP spid="178192" grpId="0" animBg="1"/>
      <p:bldP spid="178195" grpId="0" autoUpdateAnimBg="0"/>
      <p:bldP spid="178196" grpId="0" autoUpdateAnimBg="0"/>
      <p:bldP spid="178197" grpId="0" autoUpdateAnimBg="0"/>
      <p:bldP spid="178201" grpId="0" animBg="1" autoUpdateAnimBg="0"/>
      <p:bldP spid="178201" grpId="1" animBg="1" autoUpdateAnimBg="0"/>
      <p:bldP spid="178206" grpId="0" autoUpdateAnimBg="0"/>
      <p:bldP spid="178207" grpId="0" autoUpdateAnimBg="0"/>
      <p:bldP spid="178208" grpId="0" autoUpdateAnimBg="0"/>
      <p:bldP spid="178208" grpId="1" autoUpdateAnimBg="0"/>
      <p:bldP spid="178209" grpId="0" autoUpdateAnimBg="0"/>
      <p:bldP spid="178210" grpId="0" autoUpdateAnimBg="0"/>
      <p:bldP spid="178211" grpId="0" autoUpdateAnimBg="0"/>
      <p:bldP spid="178212" grpId="0" autoUpdateAnimBg="0"/>
      <p:bldP spid="178212" grpId="1" autoUpdateAnimBg="0"/>
      <p:bldP spid="178213" grpId="0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3"/>
          <p:cNvSpPr>
            <a:spLocks noChangeArrowheads="1"/>
          </p:cNvSpPr>
          <p:nvPr/>
        </p:nvSpPr>
        <p:spPr bwMode="auto">
          <a:xfrm>
            <a:off x="990600" y="552450"/>
            <a:ext cx="7083425" cy="81915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sz="2400" b="1">
                <a:solidFill>
                  <a:schemeClr val="folHlink"/>
                </a:solidFill>
              </a:rPr>
              <a:t>or®musrf;pmaBum&amp;dk;/ tajctaeay:wGifrrlwnfaom bk&amp;m;ocif\ y#dn1Of tpDtpOf</a:t>
            </a:r>
          </a:p>
        </p:txBody>
      </p:sp>
      <p:sp>
        <p:nvSpPr>
          <p:cNvPr id="16390" name="Text Box 6"/>
          <p:cNvSpPr txBox="1">
            <a:spLocks noChangeArrowheads="1"/>
          </p:cNvSpPr>
          <p:nvPr/>
        </p:nvSpPr>
        <p:spPr bwMode="auto">
          <a:xfrm>
            <a:off x="8855075" y="6350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16392" name="Rectangle 8"/>
          <p:cNvSpPr>
            <a:spLocks noChangeArrowheads="1"/>
          </p:cNvSpPr>
          <p:nvPr/>
        </p:nvSpPr>
        <p:spPr bwMode="auto">
          <a:xfrm>
            <a:off x="428625" y="1781175"/>
            <a:ext cx="8205788" cy="461168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b="1" i="1">
                <a:solidFill>
                  <a:srgbClr val="66FF78"/>
                </a:solidFill>
              </a:rPr>
              <a:t>a&amp;S;acmwfumv </a:t>
            </a:r>
          </a:p>
          <a:p>
            <a:pPr algn="ctr">
              <a:spcBef>
                <a:spcPct val="50000"/>
              </a:spcBef>
            </a:pPr>
            <a:r>
              <a:rPr lang="en-US" sz="5400" b="1" i="1">
                <a:solidFill>
                  <a:srgbClr val="66FF78"/>
                </a:solidFill>
              </a:rPr>
              <a:t>y#dnmOfrsm; </a:t>
            </a:r>
          </a:p>
          <a:p>
            <a:pPr algn="ctr">
              <a:spcBef>
                <a:spcPct val="50000"/>
              </a:spcBef>
            </a:pPr>
            <a:r>
              <a:rPr lang="en-US" sz="5400" b="1" i="1">
                <a:solidFill>
                  <a:srgbClr val="66FF78"/>
                </a:solidFill>
              </a:rPr>
              <a:t>eSifh </a:t>
            </a:r>
          </a:p>
          <a:p>
            <a:pPr algn="ctr">
              <a:spcBef>
                <a:spcPct val="50000"/>
              </a:spcBef>
            </a:pPr>
            <a:r>
              <a:rPr lang="en-US" sz="5400" b="1" i="1">
                <a:solidFill>
                  <a:srgbClr val="66FF78"/>
                </a:solidFill>
              </a:rPr>
              <a:t>pmcsKyfrsm;                                                      </a:t>
            </a:r>
            <a:endParaRPr lang="en-US" sz="6000" b="1" i="1"/>
          </a:p>
        </p:txBody>
      </p:sp>
      <p:sp>
        <p:nvSpPr>
          <p:cNvPr id="16394" name="Rectangle 10"/>
          <p:cNvSpPr>
            <a:spLocks noChangeArrowheads="1"/>
          </p:cNvSpPr>
          <p:nvPr/>
        </p:nvSpPr>
        <p:spPr bwMode="auto">
          <a:xfrm>
            <a:off x="8639175" y="5170488"/>
            <a:ext cx="1841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my-MM"/>
          </a:p>
        </p:txBody>
      </p:sp>
      <p:sp>
        <p:nvSpPr>
          <p:cNvPr id="16397" name="Rectangle 13"/>
          <p:cNvSpPr>
            <a:spLocks noChangeArrowheads="1"/>
          </p:cNvSpPr>
          <p:nvPr/>
        </p:nvSpPr>
        <p:spPr bwMode="auto">
          <a:xfrm>
            <a:off x="8128000" y="6530975"/>
            <a:ext cx="2857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</a:rPr>
              <a:t>21</a:t>
            </a:r>
          </a:p>
        </p:txBody>
      </p:sp>
    </p:spTree>
  </p:cSld>
  <p:clrMapOvr>
    <a:masterClrMapping/>
  </p:clrMapOvr>
  <p:transition xmlns:p14="http://schemas.microsoft.com/office/powerpoint/2010/main">
    <p:wheel spokes="0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500" name="Rectangle 36"/>
          <p:cNvSpPr>
            <a:spLocks noChangeArrowheads="1"/>
          </p:cNvSpPr>
          <p:nvPr/>
        </p:nvSpPr>
        <p:spPr bwMode="auto">
          <a:xfrm>
            <a:off x="819150" y="1384300"/>
            <a:ext cx="4157663" cy="8207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800" b="1" i="1">
                <a:solidFill>
                  <a:srgbClr val="FFFF00"/>
                </a:solidFill>
              </a:rPr>
              <a:t>a&amp;S;acmwfy#dnmOfrsm;</a:t>
            </a:r>
            <a:endParaRPr lang="en-US" sz="5400" b="1" i="1"/>
          </a:p>
        </p:txBody>
      </p:sp>
      <p:sp>
        <p:nvSpPr>
          <p:cNvPr id="574466" name="Rectangle 2"/>
          <p:cNvSpPr>
            <a:spLocks noChangeArrowheads="1"/>
          </p:cNvSpPr>
          <p:nvPr/>
        </p:nvSpPr>
        <p:spPr bwMode="auto">
          <a:xfrm>
            <a:off x="990600" y="552450"/>
            <a:ext cx="7083425" cy="81915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sz="2400" b="1">
                <a:solidFill>
                  <a:schemeClr val="folHlink"/>
                </a:solidFill>
              </a:rPr>
              <a:t>or®musrf;pmajum&amp;dk;/ tajctaeay:wGifrrlwnfaom bk&amp;m;ocif\ y#dnmOftpDtpOf</a:t>
            </a:r>
          </a:p>
        </p:txBody>
      </p:sp>
      <p:sp>
        <p:nvSpPr>
          <p:cNvPr id="574468" name="Text Box 4"/>
          <p:cNvSpPr txBox="1">
            <a:spLocks noChangeArrowheads="1"/>
          </p:cNvSpPr>
          <p:nvPr/>
        </p:nvSpPr>
        <p:spPr bwMode="auto">
          <a:xfrm>
            <a:off x="8855075" y="6350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574474" name="Text Box 10"/>
          <p:cNvSpPr txBox="1">
            <a:spLocks noChangeArrowheads="1"/>
          </p:cNvSpPr>
          <p:nvPr/>
        </p:nvSpPr>
        <p:spPr bwMode="auto">
          <a:xfrm>
            <a:off x="0" y="-46038"/>
            <a:ext cx="2613025" cy="454026"/>
          </a:xfrm>
          <a:prstGeom prst="rect">
            <a:avLst/>
          </a:prstGeom>
          <a:solidFill>
            <a:srgbClr val="291EFF"/>
          </a:solidFill>
          <a:ln w="57150">
            <a:solidFill>
              <a:srgbClr val="FFFF00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>
                <a:solidFill>
                  <a:srgbClr val="FFFF00"/>
                </a:solidFill>
              </a:rPr>
              <a:t>oifaxmufultrSwf -13</a:t>
            </a:r>
          </a:p>
        </p:txBody>
      </p:sp>
      <p:sp>
        <p:nvSpPr>
          <p:cNvPr id="574470" name="Rectangle 6"/>
          <p:cNvSpPr>
            <a:spLocks noChangeArrowheads="1"/>
          </p:cNvSpPr>
          <p:nvPr/>
        </p:nvSpPr>
        <p:spPr bwMode="auto">
          <a:xfrm>
            <a:off x="8131175" y="6530975"/>
            <a:ext cx="2794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</a:rPr>
              <a:t>22</a:t>
            </a:r>
          </a:p>
        </p:txBody>
      </p:sp>
      <p:sp>
        <p:nvSpPr>
          <p:cNvPr id="574471" name="Text Box 7"/>
          <p:cNvSpPr txBox="1">
            <a:spLocks noChangeArrowheads="1"/>
          </p:cNvSpPr>
          <p:nvPr/>
        </p:nvSpPr>
        <p:spPr bwMode="auto">
          <a:xfrm>
            <a:off x="8567738" y="6429375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my-MM" sz="1800" b="1">
              <a:solidFill>
                <a:srgbClr val="FFFFFF"/>
              </a:solidFill>
            </a:endParaRPr>
          </a:p>
        </p:txBody>
      </p:sp>
      <p:sp>
        <p:nvSpPr>
          <p:cNvPr id="574472" name="Text Box 8"/>
          <p:cNvSpPr txBox="1">
            <a:spLocks noChangeArrowheads="1"/>
          </p:cNvSpPr>
          <p:nvPr/>
        </p:nvSpPr>
        <p:spPr bwMode="auto">
          <a:xfrm>
            <a:off x="8520113" y="6429375"/>
            <a:ext cx="279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rgbClr val="FFFFFF"/>
                </a:solidFill>
              </a:rPr>
              <a:t>1</a:t>
            </a:r>
          </a:p>
        </p:txBody>
      </p:sp>
      <p:graphicFrame>
        <p:nvGraphicFramePr>
          <p:cNvPr id="574507" name="Object 43"/>
          <p:cNvGraphicFramePr>
            <a:graphicFrameLocks noChangeAspect="1"/>
          </p:cNvGraphicFramePr>
          <p:nvPr/>
        </p:nvGraphicFramePr>
        <p:xfrm>
          <a:off x="690563" y="3524250"/>
          <a:ext cx="3186112" cy="2616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4519" name="Document" r:id="rId6" imgW="5486400" imgH="4508500" progId="Word.Document.8">
                  <p:embed/>
                </p:oleObj>
              </mc:Choice>
              <mc:Fallback>
                <p:oleObj name="Document" r:id="rId6" imgW="5486400" imgH="4508500" progId="Word.Document.8">
                  <p:embed/>
                  <p:pic>
                    <p:nvPicPr>
                      <p:cNvPr id="0" name="Object 4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0563" y="3524250"/>
                        <a:ext cx="3186112" cy="2616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>
                        <a:outerShdw blurRad="63500" dist="135003" dir="2928844" algn="ctr" rotWithShape="0">
                          <a:schemeClr val="bg2">
                            <a:alpha val="74998"/>
                          </a:schemeClr>
                        </a:outerShdw>
                      </a:effectLst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74508" name="Picture 44" descr="Nahal Beersheba with sheep at water"/>
          <p:cNvPicPr preferRelativeResize="0"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52900" y="2828925"/>
            <a:ext cx="4891088" cy="36703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>
    <p:wheel spokes="0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744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744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744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744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74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74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4474" grpId="0" animBg="1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22" name="Rectangle 2"/>
          <p:cNvSpPr>
            <a:spLocks noChangeArrowheads="1"/>
          </p:cNvSpPr>
          <p:nvPr/>
        </p:nvSpPr>
        <p:spPr bwMode="auto">
          <a:xfrm>
            <a:off x="990600" y="552450"/>
            <a:ext cx="7083425" cy="81915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sz="2400" b="1">
                <a:solidFill>
                  <a:schemeClr val="folHlink"/>
                </a:solidFill>
              </a:rPr>
              <a:t>or®musrf;pmajum&amp;dk;/ tajctaeay:wGifrrlwnfaom bk&amp;m;ocif\ y#dnmOftpDtpOf</a:t>
            </a:r>
          </a:p>
        </p:txBody>
      </p:sp>
      <p:sp>
        <p:nvSpPr>
          <p:cNvPr id="593923" name="Text Box 3"/>
          <p:cNvSpPr txBox="1">
            <a:spLocks noChangeArrowheads="1"/>
          </p:cNvSpPr>
          <p:nvPr/>
        </p:nvSpPr>
        <p:spPr bwMode="auto">
          <a:xfrm>
            <a:off x="815975" y="0"/>
            <a:ext cx="3543300" cy="3968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/>
              <a:t>{Z&amp;m 10;19? aZ,ausv 17;18</a:t>
            </a:r>
          </a:p>
        </p:txBody>
      </p:sp>
      <p:sp>
        <p:nvSpPr>
          <p:cNvPr id="593924" name="Text Box 4"/>
          <p:cNvSpPr txBox="1">
            <a:spLocks noChangeArrowheads="1"/>
          </p:cNvSpPr>
          <p:nvPr/>
        </p:nvSpPr>
        <p:spPr bwMode="auto">
          <a:xfrm>
            <a:off x="8855075" y="6350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593926" name="Rectangle 6"/>
          <p:cNvSpPr>
            <a:spLocks noChangeArrowheads="1"/>
          </p:cNvSpPr>
          <p:nvPr/>
        </p:nvSpPr>
        <p:spPr bwMode="auto">
          <a:xfrm>
            <a:off x="8128000" y="6530975"/>
            <a:ext cx="2857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</a:rPr>
              <a:t>23</a:t>
            </a:r>
          </a:p>
        </p:txBody>
      </p:sp>
      <p:sp>
        <p:nvSpPr>
          <p:cNvPr id="593927" name="Text Box 7"/>
          <p:cNvSpPr txBox="1">
            <a:spLocks noChangeArrowheads="1"/>
          </p:cNvSpPr>
          <p:nvPr/>
        </p:nvSpPr>
        <p:spPr bwMode="auto">
          <a:xfrm>
            <a:off x="8532813" y="6429375"/>
            <a:ext cx="25241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rgbClr val="FFFFFF"/>
                </a:solidFill>
              </a:rPr>
              <a:t> </a:t>
            </a:r>
          </a:p>
        </p:txBody>
      </p:sp>
      <p:graphicFrame>
        <p:nvGraphicFramePr>
          <p:cNvPr id="593930" name="Object 10"/>
          <p:cNvGraphicFramePr>
            <a:graphicFrameLocks noChangeAspect="1"/>
          </p:cNvGraphicFramePr>
          <p:nvPr/>
        </p:nvGraphicFramePr>
        <p:xfrm>
          <a:off x="690563" y="3524250"/>
          <a:ext cx="3186112" cy="2616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3942" name="Document" r:id="rId5" imgW="5486400" imgH="4508500" progId="Word.Document.8">
                  <p:embed/>
                </p:oleObj>
              </mc:Choice>
              <mc:Fallback>
                <p:oleObj name="Document" r:id="rId5" imgW="5486400" imgH="4508500" progId="Word.Document.8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0563" y="3524250"/>
                        <a:ext cx="3186112" cy="2616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>
                        <a:outerShdw blurRad="63500" dist="135003" dir="2928844" algn="ctr" rotWithShape="0">
                          <a:schemeClr val="bg2">
                            <a:alpha val="74998"/>
                          </a:schemeClr>
                        </a:outerShdw>
                      </a:effectLst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93931" name="Picture 11" descr="Nahal Beersheba with sheep at water"/>
          <p:cNvPicPr preferRelativeResize="0"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52900" y="2828925"/>
            <a:ext cx="4891088" cy="36703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25" name="Rectangle 5"/>
          <p:cNvSpPr>
            <a:spLocks noChangeArrowheads="1"/>
          </p:cNvSpPr>
          <p:nvPr/>
        </p:nvSpPr>
        <p:spPr bwMode="auto">
          <a:xfrm>
            <a:off x="819150" y="1384300"/>
            <a:ext cx="4157663" cy="191928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800" b="1" i="1">
                <a:solidFill>
                  <a:srgbClr val="FFFF00"/>
                </a:solidFill>
              </a:rPr>
              <a:t>a&amp;S;acmwfy#dnmOfrsm;</a:t>
            </a:r>
            <a:endParaRPr lang="en-US" sz="4000" b="1" i="1">
              <a:solidFill>
                <a:srgbClr val="FFFF00"/>
              </a:solidFill>
            </a:endParaRPr>
          </a:p>
          <a:p>
            <a:pPr>
              <a:spcBef>
                <a:spcPct val="50000"/>
              </a:spcBef>
            </a:pPr>
            <a:r>
              <a:rPr lang="en-US" sz="4000" b="1" i="1">
                <a:solidFill>
                  <a:srgbClr val="ED181E"/>
                </a:solidFill>
              </a:rPr>
              <a:t>	 </a:t>
            </a:r>
            <a:r>
              <a:rPr lang="en-US" sz="4800" b="1" i="1">
                <a:solidFill>
                  <a:srgbClr val="ED181E"/>
                </a:solidFill>
              </a:rPr>
              <a:t>•</a:t>
            </a:r>
            <a:r>
              <a:rPr lang="en-US" sz="3600" b="1" i="1">
                <a:solidFill>
                  <a:srgbClr val="ED181E"/>
                </a:solidFill>
              </a:rPr>
              <a:t> vuf</a:t>
            </a:r>
            <a:r>
              <a:rPr lang="en-US" sz="3600" b="1" i="1">
                <a:solidFill>
                  <a:srgbClr val="8C8073"/>
                </a:solidFill>
              </a:rPr>
              <a:t> </a:t>
            </a:r>
            <a:endParaRPr lang="en-US" sz="5400" b="1" i="1"/>
          </a:p>
        </p:txBody>
      </p:sp>
    </p:spTree>
  </p:cSld>
  <p:clrMapOvr>
    <a:masterClrMapping/>
  </p:clrMapOvr>
  <p:transition xmlns:p14="http://schemas.microsoft.com/office/powerpoint/2010/main">
    <p:wheel spokes="0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778" name="Rectangle 2"/>
          <p:cNvSpPr>
            <a:spLocks noChangeArrowheads="1"/>
          </p:cNvSpPr>
          <p:nvPr/>
        </p:nvSpPr>
        <p:spPr bwMode="auto">
          <a:xfrm>
            <a:off x="990600" y="552450"/>
            <a:ext cx="7083425" cy="9429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sz="2800" b="1">
                <a:solidFill>
                  <a:srgbClr val="99CC00"/>
                </a:solidFill>
              </a:rPr>
              <a:t>or®musrf;pmajum&amp;dk;/ tajctaeay:wGifrrlwnfaom bk&amp;m;ocif\ y#dnmOftpDtpOf</a:t>
            </a:r>
          </a:p>
        </p:txBody>
      </p:sp>
      <p:sp>
        <p:nvSpPr>
          <p:cNvPr id="587780" name="Text Box 4"/>
          <p:cNvSpPr txBox="1">
            <a:spLocks noChangeArrowheads="1"/>
          </p:cNvSpPr>
          <p:nvPr/>
        </p:nvSpPr>
        <p:spPr bwMode="auto">
          <a:xfrm>
            <a:off x="752475" y="66675"/>
            <a:ext cx="3543300" cy="3365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/>
              <a:t>&amp;ko 4;8</a:t>
            </a:r>
          </a:p>
        </p:txBody>
      </p:sp>
      <p:sp>
        <p:nvSpPr>
          <p:cNvPr id="587781" name="Text Box 5"/>
          <p:cNvSpPr txBox="1">
            <a:spLocks noChangeArrowheads="1"/>
          </p:cNvSpPr>
          <p:nvPr/>
        </p:nvSpPr>
        <p:spPr bwMode="auto">
          <a:xfrm>
            <a:off x="8855075" y="6350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587783" name="Rectangle 7"/>
          <p:cNvSpPr>
            <a:spLocks noChangeArrowheads="1"/>
          </p:cNvSpPr>
          <p:nvPr/>
        </p:nvSpPr>
        <p:spPr bwMode="auto">
          <a:xfrm>
            <a:off x="8128000" y="6530975"/>
            <a:ext cx="2857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</a:rPr>
              <a:t>24</a:t>
            </a:r>
          </a:p>
        </p:txBody>
      </p:sp>
      <p:sp>
        <p:nvSpPr>
          <p:cNvPr id="587784" name="Text Box 8"/>
          <p:cNvSpPr txBox="1">
            <a:spLocks noChangeArrowheads="1"/>
          </p:cNvSpPr>
          <p:nvPr/>
        </p:nvSpPr>
        <p:spPr bwMode="auto">
          <a:xfrm>
            <a:off x="8532813" y="6429375"/>
            <a:ext cx="25241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rgbClr val="FFFFFF"/>
                </a:solidFill>
              </a:rPr>
              <a:t> </a:t>
            </a:r>
          </a:p>
        </p:txBody>
      </p:sp>
      <p:graphicFrame>
        <p:nvGraphicFramePr>
          <p:cNvPr id="587787" name="Object 11"/>
          <p:cNvGraphicFramePr>
            <a:graphicFrameLocks noChangeAspect="1"/>
          </p:cNvGraphicFramePr>
          <p:nvPr/>
        </p:nvGraphicFramePr>
        <p:xfrm>
          <a:off x="690563" y="3524250"/>
          <a:ext cx="3186112" cy="2616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7801" name="Document" r:id="rId6" imgW="5486400" imgH="4508500" progId="Word.Document.8">
                  <p:embed/>
                </p:oleObj>
              </mc:Choice>
              <mc:Fallback>
                <p:oleObj name="Document" r:id="rId6" imgW="5486400" imgH="4508500" progId="Word.Document.8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0563" y="3524250"/>
                        <a:ext cx="3186112" cy="2616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>
                        <a:outerShdw blurRad="63500" dist="135003" dir="2928844" algn="ctr" rotWithShape="0">
                          <a:schemeClr val="bg2">
                            <a:alpha val="74998"/>
                          </a:schemeClr>
                        </a:outerShdw>
                      </a:effectLst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87788" name="Picture 12" descr="Nahal Beersheba with sheep at water"/>
          <p:cNvPicPr preferRelativeResize="0"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52900" y="2828925"/>
            <a:ext cx="4891088" cy="36703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7782" name="Rectangle 6"/>
          <p:cNvSpPr>
            <a:spLocks noChangeArrowheads="1"/>
          </p:cNvSpPr>
          <p:nvPr/>
        </p:nvSpPr>
        <p:spPr bwMode="auto">
          <a:xfrm>
            <a:off x="819150" y="1384300"/>
            <a:ext cx="4905375" cy="30178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800" b="1" i="1">
                <a:solidFill>
                  <a:srgbClr val="FFFF00"/>
                </a:solidFill>
              </a:rPr>
              <a:t>a&amp;S;acmwfy#dnmOfrsm;</a:t>
            </a:r>
            <a:r>
              <a:rPr lang="en-US" sz="4000" b="1" i="1">
                <a:solidFill>
                  <a:srgbClr val="FFFF00"/>
                </a:solidFill>
              </a:rPr>
              <a:t>	 </a:t>
            </a:r>
          </a:p>
          <a:p>
            <a:pPr>
              <a:spcBef>
                <a:spcPct val="50000"/>
              </a:spcBef>
            </a:pPr>
            <a:r>
              <a:rPr lang="en-US" sz="4800" b="1" i="1">
                <a:solidFill>
                  <a:srgbClr val="8C8073"/>
                </a:solidFill>
              </a:rPr>
              <a:t>•</a:t>
            </a:r>
            <a:r>
              <a:rPr lang="en-US" sz="3600" b="1" i="1">
                <a:solidFill>
                  <a:srgbClr val="8C8073"/>
                </a:solidFill>
              </a:rPr>
              <a:t> vuf </a:t>
            </a:r>
          </a:p>
          <a:p>
            <a:pPr>
              <a:spcBef>
                <a:spcPct val="50000"/>
              </a:spcBef>
            </a:pPr>
            <a:r>
              <a:rPr lang="en-US" sz="3600" b="1" i="1">
                <a:solidFill>
                  <a:srgbClr val="ED181E"/>
                </a:solidFill>
              </a:rPr>
              <a:t>           	</a:t>
            </a:r>
            <a:r>
              <a:rPr lang="en-US" sz="4800" b="1" i="1">
                <a:solidFill>
                  <a:srgbClr val="ED181E"/>
                </a:solidFill>
              </a:rPr>
              <a:t>•</a:t>
            </a:r>
            <a:r>
              <a:rPr lang="en-US" sz="3600" b="1" i="1">
                <a:solidFill>
                  <a:srgbClr val="ED181E"/>
                </a:solidFill>
              </a:rPr>
              <a:t> zdeyf</a:t>
            </a:r>
            <a:endParaRPr lang="en-US" sz="5400" b="1" i="1"/>
          </a:p>
        </p:txBody>
      </p:sp>
    </p:spTree>
  </p:cSld>
  <p:clrMapOvr>
    <a:masterClrMapping/>
  </p:clrMapOvr>
  <p:transition xmlns:p14="http://schemas.microsoft.com/office/powerpoint/2010/main">
    <p:wheel spokes="0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802" name="Rectangle 2"/>
          <p:cNvSpPr>
            <a:spLocks noChangeArrowheads="1"/>
          </p:cNvSpPr>
          <p:nvPr/>
        </p:nvSpPr>
        <p:spPr bwMode="auto">
          <a:xfrm>
            <a:off x="990600" y="552450"/>
            <a:ext cx="7083425" cy="9429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sz="2800" b="1">
                <a:solidFill>
                  <a:srgbClr val="99CC00"/>
                </a:solidFill>
              </a:rPr>
              <a:t>or®musrf;pmajum&amp;dk;/ tajctaeay:wGifrrlwnfaom bk&amp;m;ocif\ y#dnmOftpDtpOf</a:t>
            </a:r>
          </a:p>
        </p:txBody>
      </p:sp>
      <p:sp>
        <p:nvSpPr>
          <p:cNvPr id="588804" name="Text Box 4"/>
          <p:cNvSpPr txBox="1">
            <a:spLocks noChangeArrowheads="1"/>
          </p:cNvSpPr>
          <p:nvPr/>
        </p:nvSpPr>
        <p:spPr bwMode="auto">
          <a:xfrm>
            <a:off x="223838" y="0"/>
            <a:ext cx="5553075" cy="366713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/>
              <a:t>   0wdjyk&amp;musrf; 2;13/ awmvnf 18;19/ 2&amp;mcsKyf13;5</a:t>
            </a:r>
          </a:p>
        </p:txBody>
      </p:sp>
      <p:sp>
        <p:nvSpPr>
          <p:cNvPr id="588805" name="Text Box 5"/>
          <p:cNvSpPr txBox="1">
            <a:spLocks noChangeArrowheads="1"/>
          </p:cNvSpPr>
          <p:nvPr/>
        </p:nvSpPr>
        <p:spPr bwMode="auto">
          <a:xfrm>
            <a:off x="8855075" y="6350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588807" name="Rectangle 7"/>
          <p:cNvSpPr>
            <a:spLocks noChangeArrowheads="1"/>
          </p:cNvSpPr>
          <p:nvPr/>
        </p:nvSpPr>
        <p:spPr bwMode="auto">
          <a:xfrm>
            <a:off x="8126413" y="6530975"/>
            <a:ext cx="28733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</a:rPr>
              <a:t>25</a:t>
            </a:r>
          </a:p>
        </p:txBody>
      </p:sp>
      <p:sp>
        <p:nvSpPr>
          <p:cNvPr id="588808" name="Text Box 8"/>
          <p:cNvSpPr txBox="1">
            <a:spLocks noChangeArrowheads="1"/>
          </p:cNvSpPr>
          <p:nvPr/>
        </p:nvSpPr>
        <p:spPr bwMode="auto">
          <a:xfrm>
            <a:off x="8567738" y="6429375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my-MM" sz="1800" b="1">
              <a:solidFill>
                <a:srgbClr val="FFFFFF"/>
              </a:solidFill>
            </a:endParaRPr>
          </a:p>
        </p:txBody>
      </p:sp>
      <p:graphicFrame>
        <p:nvGraphicFramePr>
          <p:cNvPr id="588809" name="Object 9"/>
          <p:cNvGraphicFramePr>
            <a:graphicFrameLocks noChangeAspect="1"/>
          </p:cNvGraphicFramePr>
          <p:nvPr/>
        </p:nvGraphicFramePr>
        <p:xfrm>
          <a:off x="690563" y="3524250"/>
          <a:ext cx="3186112" cy="2616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8821" name="Document" r:id="rId6" imgW="5486400" imgH="4508500" progId="Word.Document.8">
                  <p:embed/>
                </p:oleObj>
              </mc:Choice>
              <mc:Fallback>
                <p:oleObj name="Document" r:id="rId6" imgW="5486400" imgH="4508500" progId="Word.Document.8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0563" y="3524250"/>
                        <a:ext cx="3186112" cy="2616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>
                        <a:outerShdw blurRad="63500" dist="135003" dir="2928844" algn="ctr" rotWithShape="0">
                          <a:schemeClr val="bg2">
                            <a:alpha val="74998"/>
                          </a:schemeClr>
                        </a:outerShdw>
                      </a:effectLst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88810" name="Picture 10" descr="Nahal Beersheba with sheep at water"/>
          <p:cNvPicPr preferRelativeResize="0"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52900" y="2828925"/>
            <a:ext cx="4891088" cy="36703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8806" name="Rectangle 6"/>
          <p:cNvSpPr>
            <a:spLocks noChangeArrowheads="1"/>
          </p:cNvSpPr>
          <p:nvPr/>
        </p:nvSpPr>
        <p:spPr bwMode="auto">
          <a:xfrm>
            <a:off x="819150" y="1384300"/>
            <a:ext cx="5667375" cy="411638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800" b="1" i="1">
                <a:solidFill>
                  <a:srgbClr val="FFFF00"/>
                </a:solidFill>
              </a:rPr>
              <a:t>a&amp;S;acmwf y#dnmOfrsm;</a:t>
            </a:r>
            <a:r>
              <a:rPr lang="en-US" sz="4000" b="1" i="1">
                <a:solidFill>
                  <a:srgbClr val="FFFF00"/>
                </a:solidFill>
              </a:rPr>
              <a:t> </a:t>
            </a:r>
          </a:p>
          <a:p>
            <a:pPr>
              <a:spcBef>
                <a:spcPct val="50000"/>
              </a:spcBef>
            </a:pPr>
            <a:r>
              <a:rPr lang="en-US" sz="4800" b="1" i="1">
                <a:solidFill>
                  <a:srgbClr val="8C8073"/>
                </a:solidFill>
              </a:rPr>
              <a:t>•</a:t>
            </a:r>
            <a:r>
              <a:rPr lang="en-US" sz="3600" b="1" i="1">
                <a:solidFill>
                  <a:srgbClr val="8C8073"/>
                </a:solidFill>
              </a:rPr>
              <a:t> vuf </a:t>
            </a:r>
          </a:p>
          <a:p>
            <a:pPr>
              <a:spcBef>
                <a:spcPct val="50000"/>
              </a:spcBef>
            </a:pPr>
            <a:r>
              <a:rPr lang="en-US" sz="3600" b="1" i="1">
                <a:solidFill>
                  <a:srgbClr val="8C8073"/>
                </a:solidFill>
              </a:rPr>
              <a:t>           	</a:t>
            </a:r>
            <a:r>
              <a:rPr lang="en-US" sz="4800" b="1" i="1">
                <a:solidFill>
                  <a:srgbClr val="8C8073"/>
                </a:solidFill>
              </a:rPr>
              <a:t>•</a:t>
            </a:r>
            <a:r>
              <a:rPr lang="en-US" sz="3600" b="1" i="1">
                <a:solidFill>
                  <a:srgbClr val="8C8073"/>
                </a:solidFill>
              </a:rPr>
              <a:t> </a:t>
            </a:r>
            <a:r>
              <a:rPr lang="en-US" sz="3600" b="1" i="1">
                <a:solidFill>
                  <a:srgbClr val="ED181E"/>
                </a:solidFill>
              </a:rPr>
              <a:t>zdeyf</a:t>
            </a:r>
            <a:endParaRPr lang="en-US" sz="4800" b="1" i="1">
              <a:solidFill>
                <a:srgbClr val="ED181E"/>
              </a:solidFill>
            </a:endParaRPr>
          </a:p>
          <a:p>
            <a:pPr>
              <a:spcBef>
                <a:spcPct val="50000"/>
              </a:spcBef>
            </a:pPr>
            <a:r>
              <a:rPr lang="en-US" sz="3600" b="1" i="1">
                <a:solidFill>
                  <a:srgbClr val="8C8073"/>
                </a:solidFill>
              </a:rPr>
              <a:t>	</a:t>
            </a:r>
            <a:r>
              <a:rPr lang="en-US" sz="3600" b="1" i="1">
                <a:solidFill>
                  <a:srgbClr val="ED181E"/>
                </a:solidFill>
              </a:rPr>
              <a:t>	       </a:t>
            </a:r>
            <a:r>
              <a:rPr lang="en-US" sz="4800" b="1" i="1">
                <a:solidFill>
                  <a:srgbClr val="ED181E"/>
                </a:solidFill>
              </a:rPr>
              <a:t>•</a:t>
            </a:r>
            <a:r>
              <a:rPr lang="en-US" sz="3600" b="1" i="1">
                <a:solidFill>
                  <a:srgbClr val="ED181E"/>
                </a:solidFill>
              </a:rPr>
              <a:t> qm;</a:t>
            </a:r>
            <a:r>
              <a:rPr lang="en-US" sz="3600" b="1" i="1">
                <a:solidFill>
                  <a:srgbClr val="FFFF00"/>
                </a:solidFill>
              </a:rPr>
              <a:t>		</a:t>
            </a:r>
            <a:endParaRPr lang="en-US" sz="5400" b="1" i="1"/>
          </a:p>
        </p:txBody>
      </p:sp>
    </p:spTree>
  </p:cSld>
  <p:clrMapOvr>
    <a:masterClrMapping/>
  </p:clrMapOvr>
  <p:transition xmlns:p14="http://schemas.microsoft.com/office/powerpoint/2010/main">
    <p:wheel spokes="0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330" name="Rectangle 2"/>
          <p:cNvSpPr>
            <a:spLocks noChangeArrowheads="1"/>
          </p:cNvSpPr>
          <p:nvPr/>
        </p:nvSpPr>
        <p:spPr bwMode="auto">
          <a:xfrm>
            <a:off x="819150" y="1384300"/>
            <a:ext cx="4449763" cy="164465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800" b="1" i="1">
                <a:solidFill>
                  <a:srgbClr val="FFFF00"/>
                </a:solidFill>
              </a:rPr>
              <a:t>ueOD;acwfy#dnmOfrsm;</a:t>
            </a:r>
            <a:endParaRPr lang="en-US" sz="4000" b="1" i="1">
              <a:solidFill>
                <a:srgbClr val="FFFF00"/>
              </a:solidFill>
            </a:endParaRPr>
          </a:p>
          <a:p>
            <a:pPr>
              <a:spcBef>
                <a:spcPct val="50000"/>
              </a:spcBef>
            </a:pPr>
            <a:r>
              <a:rPr lang="en-US" sz="3600" b="1" i="1">
                <a:solidFill>
                  <a:srgbClr val="FFFF00"/>
                </a:solidFill>
              </a:rPr>
              <a:t>			</a:t>
            </a:r>
            <a:endParaRPr lang="en-US" sz="5400" b="1" i="1"/>
          </a:p>
        </p:txBody>
      </p:sp>
      <p:graphicFrame>
        <p:nvGraphicFramePr>
          <p:cNvPr id="611331" name="Object 3"/>
          <p:cNvGraphicFramePr>
            <a:graphicFrameLocks noChangeAspect="1"/>
          </p:cNvGraphicFramePr>
          <p:nvPr/>
        </p:nvGraphicFramePr>
        <p:xfrm>
          <a:off x="690563" y="3524250"/>
          <a:ext cx="3186112" cy="2616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1641" name="Document" r:id="rId6" imgW="5486400" imgH="4508500" progId="Word.Document.8">
                  <p:embed/>
                </p:oleObj>
              </mc:Choice>
              <mc:Fallback>
                <p:oleObj name="Document" r:id="rId6" imgW="5486400" imgH="4508500" progId="Word.Document.8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0563" y="3524250"/>
                        <a:ext cx="3186112" cy="2616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>
                        <a:outerShdw blurRad="63500" dist="135003" dir="2928844" algn="ctr" rotWithShape="0">
                          <a:schemeClr val="bg2">
                            <a:alpha val="74998"/>
                          </a:schemeClr>
                        </a:outerShdw>
                      </a:effectLst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11332" name="Picture 4" descr="Nahal Beersheba with sheep at water"/>
          <p:cNvPicPr preferRelativeResize="0"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52900" y="2828925"/>
            <a:ext cx="4891088" cy="36703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1333" name="Text Box 5"/>
          <p:cNvSpPr txBox="1">
            <a:spLocks noChangeArrowheads="1"/>
          </p:cNvSpPr>
          <p:nvPr/>
        </p:nvSpPr>
        <p:spPr bwMode="auto">
          <a:xfrm>
            <a:off x="4192588" y="5780088"/>
            <a:ext cx="2387600" cy="823912"/>
          </a:xfrm>
          <a:prstGeom prst="rect">
            <a:avLst/>
          </a:prstGeom>
          <a:noFill/>
          <a:ln>
            <a:noFill/>
          </a:ln>
          <a:effectLst>
            <a:outerShdw blurRad="63500" dist="85194" dir="3806097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b="1" i="1">
                <a:solidFill>
                  <a:srgbClr val="ED181E"/>
                </a:solidFill>
              </a:rPr>
              <a:t>	</a:t>
            </a:r>
            <a:r>
              <a:rPr lang="en-US" sz="4800" b="1" i="1">
                <a:solidFill>
                  <a:srgbClr val="ED181E"/>
                </a:solidFill>
              </a:rPr>
              <a:t>•</a:t>
            </a:r>
            <a:r>
              <a:rPr lang="en-US" sz="3600" b="1" i="1">
                <a:solidFill>
                  <a:srgbClr val="ED181E"/>
                </a:solidFill>
              </a:rPr>
              <a:t> taoG;</a:t>
            </a:r>
            <a:endParaRPr lang="en-US" sz="4800" b="1" i="1">
              <a:solidFill>
                <a:srgbClr val="ED181E"/>
              </a:solidFill>
            </a:endParaRPr>
          </a:p>
        </p:txBody>
      </p:sp>
      <p:sp>
        <p:nvSpPr>
          <p:cNvPr id="611334" name="Oval 6"/>
          <p:cNvSpPr>
            <a:spLocks noChangeArrowheads="1"/>
          </p:cNvSpPr>
          <p:nvPr/>
        </p:nvSpPr>
        <p:spPr bwMode="auto">
          <a:xfrm>
            <a:off x="3665538" y="5634038"/>
            <a:ext cx="4816475" cy="1058862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1335" name="Rectangle 7"/>
          <p:cNvSpPr>
            <a:spLocks noChangeArrowheads="1"/>
          </p:cNvSpPr>
          <p:nvPr/>
        </p:nvSpPr>
        <p:spPr bwMode="auto">
          <a:xfrm>
            <a:off x="990600" y="552450"/>
            <a:ext cx="7083425" cy="9429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sz="2800" b="1">
                <a:solidFill>
                  <a:srgbClr val="DDEE5E"/>
                </a:solidFill>
              </a:rPr>
              <a:t>o</a:t>
            </a:r>
            <a:r>
              <a:rPr lang="en-US" sz="2800" b="1">
                <a:solidFill>
                  <a:srgbClr val="EEE30C"/>
                </a:solidFill>
              </a:rPr>
              <a:t>r®m</a:t>
            </a:r>
            <a:r>
              <a:rPr lang="en-US" sz="2800" b="1">
                <a:solidFill>
                  <a:srgbClr val="DDEE5E"/>
                </a:solidFill>
              </a:rPr>
              <a:t>usrf;pmajum&amp;dk;/ tajctaeay:wGifrrlwnfaom bk&amp;m;ocif\ y#dnmOftpDtpOf</a:t>
            </a:r>
          </a:p>
        </p:txBody>
      </p:sp>
      <p:sp>
        <p:nvSpPr>
          <p:cNvPr id="611336" name="Text Box 8"/>
          <p:cNvSpPr txBox="1">
            <a:spLocks noChangeArrowheads="1"/>
          </p:cNvSpPr>
          <p:nvPr/>
        </p:nvSpPr>
        <p:spPr bwMode="auto">
          <a:xfrm>
            <a:off x="8855075" y="6350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611337" name="Text Box 9"/>
          <p:cNvSpPr txBox="1">
            <a:spLocks noChangeArrowheads="1"/>
          </p:cNvSpPr>
          <p:nvPr/>
        </p:nvSpPr>
        <p:spPr bwMode="auto">
          <a:xfrm>
            <a:off x="0" y="985838"/>
            <a:ext cx="2752725" cy="423862"/>
          </a:xfrm>
          <a:prstGeom prst="rect">
            <a:avLst/>
          </a:prstGeom>
          <a:solidFill>
            <a:srgbClr val="291EFF"/>
          </a:solidFill>
          <a:ln w="57150">
            <a:solidFill>
              <a:srgbClr val="FFFF00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rgbClr val="FFFF00"/>
                </a:solidFill>
              </a:rPr>
              <a:t>oifaxmuful trSwf -08</a:t>
            </a:r>
            <a:endParaRPr lang="en-US" sz="1400" b="1">
              <a:solidFill>
                <a:srgbClr val="FFFF00"/>
              </a:solidFill>
            </a:endParaRPr>
          </a:p>
        </p:txBody>
      </p:sp>
      <p:sp>
        <p:nvSpPr>
          <p:cNvPr id="611338" name="AutoShape 10"/>
          <p:cNvSpPr>
            <a:spLocks noChangeArrowheads="1"/>
          </p:cNvSpPr>
          <p:nvPr/>
        </p:nvSpPr>
        <p:spPr bwMode="auto">
          <a:xfrm rot="4670237">
            <a:off x="1889919" y="4026694"/>
            <a:ext cx="1104900" cy="414338"/>
          </a:xfrm>
          <a:prstGeom prst="rightArrow">
            <a:avLst>
              <a:gd name="adj1" fmla="val 50000"/>
              <a:gd name="adj2" fmla="val 66667"/>
            </a:avLst>
          </a:prstGeom>
          <a:solidFill>
            <a:srgbClr val="ED181E"/>
          </a:solidFill>
          <a:ln w="38100">
            <a:solidFill>
              <a:schemeClr val="tx1"/>
            </a:solidFill>
            <a:miter lim="800000"/>
            <a:headEnd/>
            <a:tailEnd/>
          </a:ln>
          <a:effectLst>
            <a:outerShdw blurRad="63500" dist="99190" dir="2388334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611339" name="AutoShape 11"/>
          <p:cNvSpPr>
            <a:spLocks noChangeArrowheads="1"/>
          </p:cNvSpPr>
          <p:nvPr/>
        </p:nvSpPr>
        <p:spPr bwMode="auto">
          <a:xfrm rot="6436271">
            <a:off x="4715669" y="4128294"/>
            <a:ext cx="1104900" cy="414338"/>
          </a:xfrm>
          <a:prstGeom prst="rightArrow">
            <a:avLst>
              <a:gd name="adj1" fmla="val 50000"/>
              <a:gd name="adj2" fmla="val 66667"/>
            </a:avLst>
          </a:prstGeom>
          <a:solidFill>
            <a:srgbClr val="ED181E"/>
          </a:solidFill>
          <a:ln w="38100">
            <a:solidFill>
              <a:schemeClr val="tx1"/>
            </a:solidFill>
            <a:miter lim="800000"/>
            <a:headEnd/>
            <a:tailEnd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611340" name="Text Box 12"/>
          <p:cNvSpPr txBox="1">
            <a:spLocks noChangeArrowheads="1"/>
          </p:cNvSpPr>
          <p:nvPr/>
        </p:nvSpPr>
        <p:spPr bwMode="auto">
          <a:xfrm>
            <a:off x="4802188" y="4654550"/>
            <a:ext cx="566737" cy="823913"/>
          </a:xfrm>
          <a:prstGeom prst="rect">
            <a:avLst/>
          </a:prstGeom>
          <a:noFill/>
          <a:ln>
            <a:noFill/>
          </a:ln>
          <a:effectLst>
            <a:outerShdw blurRad="63500" dist="57501" dir="3723739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ED181E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800" b="1">
                <a:solidFill>
                  <a:srgbClr val="ED181E"/>
                </a:solidFill>
              </a:rPr>
              <a:t>X</a:t>
            </a:r>
          </a:p>
        </p:txBody>
      </p:sp>
      <p:sp>
        <p:nvSpPr>
          <p:cNvPr id="611341" name="Text Box 13"/>
          <p:cNvSpPr txBox="1">
            <a:spLocks noChangeArrowheads="1"/>
          </p:cNvSpPr>
          <p:nvPr/>
        </p:nvSpPr>
        <p:spPr bwMode="auto">
          <a:xfrm>
            <a:off x="2270125" y="4505325"/>
            <a:ext cx="552450" cy="823913"/>
          </a:xfrm>
          <a:prstGeom prst="rect">
            <a:avLst/>
          </a:prstGeom>
          <a:noFill/>
          <a:ln>
            <a:noFill/>
          </a:ln>
          <a:effectLst>
            <a:outerShdw blurRad="63500" dist="68978" dir="4020649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800" b="1">
                <a:solidFill>
                  <a:srgbClr val="ED181E"/>
                </a:solidFill>
              </a:rPr>
              <a:t>X</a:t>
            </a:r>
          </a:p>
        </p:txBody>
      </p:sp>
      <p:sp>
        <p:nvSpPr>
          <p:cNvPr id="611342" name="Rectangle 14"/>
          <p:cNvSpPr>
            <a:spLocks noChangeArrowheads="1"/>
          </p:cNvSpPr>
          <p:nvPr/>
        </p:nvSpPr>
        <p:spPr bwMode="auto">
          <a:xfrm>
            <a:off x="8126413" y="6530975"/>
            <a:ext cx="28733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</a:rPr>
              <a:t>26</a:t>
            </a:r>
          </a:p>
        </p:txBody>
      </p:sp>
      <p:sp>
        <p:nvSpPr>
          <p:cNvPr id="611343" name="Text Box 15"/>
          <p:cNvSpPr txBox="1">
            <a:spLocks noChangeArrowheads="1"/>
          </p:cNvSpPr>
          <p:nvPr/>
        </p:nvSpPr>
        <p:spPr bwMode="auto">
          <a:xfrm>
            <a:off x="8516938" y="6429375"/>
            <a:ext cx="285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rgbClr val="FFFFFF"/>
                </a:solidFill>
              </a:rPr>
              <a:t>5</a:t>
            </a:r>
          </a:p>
        </p:txBody>
      </p:sp>
      <p:sp>
        <p:nvSpPr>
          <p:cNvPr id="611344" name="Text Box 16"/>
          <p:cNvSpPr txBox="1">
            <a:spLocks noChangeArrowheads="1"/>
          </p:cNvSpPr>
          <p:nvPr/>
        </p:nvSpPr>
        <p:spPr bwMode="auto">
          <a:xfrm>
            <a:off x="752475" y="66675"/>
            <a:ext cx="3543300" cy="366713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/>
              <a:t>urÇm 15</a:t>
            </a:r>
          </a:p>
        </p:txBody>
      </p:sp>
      <p:grpSp>
        <p:nvGrpSpPr>
          <p:cNvPr id="611345" name="Group 17"/>
          <p:cNvGrpSpPr>
            <a:grpSpLocks/>
          </p:cNvGrpSpPr>
          <p:nvPr/>
        </p:nvGrpSpPr>
        <p:grpSpPr bwMode="auto">
          <a:xfrm>
            <a:off x="977900" y="2074863"/>
            <a:ext cx="5310188" cy="3649662"/>
            <a:chOff x="616" y="1307"/>
            <a:chExt cx="3345" cy="2299"/>
          </a:xfrm>
        </p:grpSpPr>
        <p:sp>
          <p:nvSpPr>
            <p:cNvPr id="611346" name="AutoShape 18"/>
            <p:cNvSpPr>
              <a:spLocks noChangeArrowheads="1"/>
            </p:cNvSpPr>
            <p:nvPr/>
          </p:nvSpPr>
          <p:spPr bwMode="auto">
            <a:xfrm rot="4670237">
              <a:off x="1191" y="2536"/>
              <a:ext cx="696" cy="261"/>
            </a:xfrm>
            <a:prstGeom prst="rightArrow">
              <a:avLst>
                <a:gd name="adj1" fmla="val 50000"/>
                <a:gd name="adj2" fmla="val 66667"/>
              </a:avLst>
            </a:prstGeom>
            <a:solidFill>
              <a:srgbClr val="ED181E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99190" dir="2388334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1347" name="AutoShape 19"/>
            <p:cNvSpPr>
              <a:spLocks noChangeArrowheads="1"/>
            </p:cNvSpPr>
            <p:nvPr/>
          </p:nvSpPr>
          <p:spPr bwMode="auto">
            <a:xfrm rot="6436271">
              <a:off x="2971" y="2600"/>
              <a:ext cx="696" cy="261"/>
            </a:xfrm>
            <a:prstGeom prst="rightArrow">
              <a:avLst>
                <a:gd name="adj1" fmla="val 50000"/>
                <a:gd name="adj2" fmla="val 66667"/>
              </a:avLst>
            </a:prstGeom>
            <a:solidFill>
              <a:srgbClr val="ED181E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81320" dir="3080412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1348" name="Text Box 20"/>
            <p:cNvSpPr txBox="1">
              <a:spLocks noChangeArrowheads="1"/>
            </p:cNvSpPr>
            <p:nvPr/>
          </p:nvSpPr>
          <p:spPr bwMode="auto">
            <a:xfrm>
              <a:off x="2969" y="2932"/>
              <a:ext cx="357" cy="519"/>
            </a:xfrm>
            <a:prstGeom prst="rect">
              <a:avLst/>
            </a:prstGeom>
            <a:noFill/>
            <a:ln>
              <a:noFill/>
            </a:ln>
            <a:effectLst>
              <a:outerShdw blurRad="63500" dist="57501" dir="372373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ED181E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4800" b="1">
                  <a:solidFill>
                    <a:srgbClr val="ED181E"/>
                  </a:solidFill>
                </a:rPr>
                <a:t>X</a:t>
              </a:r>
            </a:p>
          </p:txBody>
        </p:sp>
        <p:sp>
          <p:nvSpPr>
            <p:cNvPr id="611349" name="Text Box 21"/>
            <p:cNvSpPr txBox="1">
              <a:spLocks noChangeArrowheads="1"/>
            </p:cNvSpPr>
            <p:nvPr/>
          </p:nvSpPr>
          <p:spPr bwMode="auto">
            <a:xfrm>
              <a:off x="1430" y="2838"/>
              <a:ext cx="348" cy="519"/>
            </a:xfrm>
            <a:prstGeom prst="rect">
              <a:avLst/>
            </a:prstGeom>
            <a:noFill/>
            <a:ln>
              <a:noFill/>
            </a:ln>
            <a:effectLst>
              <a:outerShdw blurRad="63500" dist="68978" dir="402064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4800" b="1">
                  <a:solidFill>
                    <a:srgbClr val="ED181E"/>
                  </a:solidFill>
                </a:rPr>
                <a:t>X</a:t>
              </a:r>
            </a:p>
          </p:txBody>
        </p:sp>
        <p:pic>
          <p:nvPicPr>
            <p:cNvPr id="611350" name="Picture 22"/>
            <p:cNvPicPr>
              <a:picLocks noChangeAspect="1" noChangeArrowheads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8595" b="16156"/>
            <a:stretch>
              <a:fillRect/>
            </a:stretch>
          </p:blipFill>
          <p:spPr bwMode="auto">
            <a:xfrm>
              <a:off x="616" y="1307"/>
              <a:ext cx="3345" cy="2299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1351" name="Picture 23"/>
            <p:cNvPicPr>
              <a:picLocks noChangeAspect="1" noChangeArrowheads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82" y="2630"/>
              <a:ext cx="299" cy="5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1352" name="Picture 24"/>
            <p:cNvPicPr>
              <a:picLocks noChangeAspect="1" noChangeArrowheads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25" y="2693"/>
              <a:ext cx="315" cy="5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611353" name="Group 25"/>
            <p:cNvGrpSpPr>
              <a:grpSpLocks/>
            </p:cNvGrpSpPr>
            <p:nvPr/>
          </p:nvGrpSpPr>
          <p:grpSpPr bwMode="auto">
            <a:xfrm>
              <a:off x="2689" y="3197"/>
              <a:ext cx="465" cy="197"/>
              <a:chOff x="812" y="917"/>
              <a:chExt cx="746" cy="286"/>
            </a:xfrm>
          </p:grpSpPr>
          <p:sp>
            <p:nvSpPr>
              <p:cNvPr id="611354" name="Freeform 26"/>
              <p:cNvSpPr>
                <a:spLocks/>
              </p:cNvSpPr>
              <p:nvPr/>
            </p:nvSpPr>
            <p:spPr bwMode="auto">
              <a:xfrm>
                <a:off x="832" y="1100"/>
                <a:ext cx="616" cy="70"/>
              </a:xfrm>
              <a:custGeom>
                <a:avLst/>
                <a:gdLst>
                  <a:gd name="T0" fmla="*/ 0 w 616"/>
                  <a:gd name="T1" fmla="*/ 0 h 70"/>
                  <a:gd name="T2" fmla="*/ 36 w 616"/>
                  <a:gd name="T3" fmla="*/ 12 h 70"/>
                  <a:gd name="T4" fmla="*/ 60 w 616"/>
                  <a:gd name="T5" fmla="*/ 18 h 70"/>
                  <a:gd name="T6" fmla="*/ 120 w 616"/>
                  <a:gd name="T7" fmla="*/ 26 h 70"/>
                  <a:gd name="T8" fmla="*/ 126 w 616"/>
                  <a:gd name="T9" fmla="*/ 30 h 70"/>
                  <a:gd name="T10" fmla="*/ 128 w 616"/>
                  <a:gd name="T11" fmla="*/ 36 h 70"/>
                  <a:gd name="T12" fmla="*/ 198 w 616"/>
                  <a:gd name="T13" fmla="*/ 46 h 70"/>
                  <a:gd name="T14" fmla="*/ 288 w 616"/>
                  <a:gd name="T15" fmla="*/ 58 h 70"/>
                  <a:gd name="T16" fmla="*/ 346 w 616"/>
                  <a:gd name="T17" fmla="*/ 70 h 70"/>
                  <a:gd name="T18" fmla="*/ 376 w 616"/>
                  <a:gd name="T19" fmla="*/ 64 h 70"/>
                  <a:gd name="T20" fmla="*/ 408 w 616"/>
                  <a:gd name="T21" fmla="*/ 66 h 70"/>
                  <a:gd name="T22" fmla="*/ 494 w 616"/>
                  <a:gd name="T23" fmla="*/ 66 h 70"/>
                  <a:gd name="T24" fmla="*/ 566 w 616"/>
                  <a:gd name="T25" fmla="*/ 54 h 70"/>
                  <a:gd name="T26" fmla="*/ 616 w 616"/>
                  <a:gd name="T27" fmla="*/ 36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16" h="70">
                    <a:moveTo>
                      <a:pt x="0" y="0"/>
                    </a:moveTo>
                    <a:cubicBezTo>
                      <a:pt x="11" y="3"/>
                      <a:pt x="24" y="10"/>
                      <a:pt x="36" y="12"/>
                    </a:cubicBezTo>
                    <a:cubicBezTo>
                      <a:pt x="44" y="13"/>
                      <a:pt x="60" y="18"/>
                      <a:pt x="60" y="18"/>
                    </a:cubicBezTo>
                    <a:cubicBezTo>
                      <a:pt x="79" y="4"/>
                      <a:pt x="100" y="22"/>
                      <a:pt x="120" y="26"/>
                    </a:cubicBezTo>
                    <a:cubicBezTo>
                      <a:pt x="122" y="27"/>
                      <a:pt x="124" y="28"/>
                      <a:pt x="126" y="30"/>
                    </a:cubicBezTo>
                    <a:cubicBezTo>
                      <a:pt x="127" y="31"/>
                      <a:pt x="126" y="34"/>
                      <a:pt x="128" y="36"/>
                    </a:cubicBezTo>
                    <a:cubicBezTo>
                      <a:pt x="143" y="47"/>
                      <a:pt x="187" y="45"/>
                      <a:pt x="198" y="46"/>
                    </a:cubicBezTo>
                    <a:cubicBezTo>
                      <a:pt x="229" y="47"/>
                      <a:pt x="257" y="53"/>
                      <a:pt x="288" y="58"/>
                    </a:cubicBezTo>
                    <a:cubicBezTo>
                      <a:pt x="307" y="64"/>
                      <a:pt x="325" y="67"/>
                      <a:pt x="346" y="70"/>
                    </a:cubicBezTo>
                    <a:cubicBezTo>
                      <a:pt x="356" y="68"/>
                      <a:pt x="366" y="66"/>
                      <a:pt x="376" y="64"/>
                    </a:cubicBezTo>
                    <a:cubicBezTo>
                      <a:pt x="387" y="66"/>
                      <a:pt x="396" y="63"/>
                      <a:pt x="408" y="66"/>
                    </a:cubicBezTo>
                    <a:cubicBezTo>
                      <a:pt x="435" y="56"/>
                      <a:pt x="465" y="64"/>
                      <a:pt x="494" y="66"/>
                    </a:cubicBezTo>
                    <a:cubicBezTo>
                      <a:pt x="517" y="58"/>
                      <a:pt x="541" y="57"/>
                      <a:pt x="566" y="54"/>
                    </a:cubicBezTo>
                    <a:cubicBezTo>
                      <a:pt x="576" y="50"/>
                      <a:pt x="612" y="42"/>
                      <a:pt x="616" y="36"/>
                    </a:cubicBezTo>
                  </a:path>
                </a:pathLst>
              </a:custGeom>
              <a:noFill/>
              <a:ln w="76200" cmpd="sng">
                <a:solidFill>
                  <a:srgbClr val="342E27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1355" name="Freeform 27"/>
              <p:cNvSpPr>
                <a:spLocks/>
              </p:cNvSpPr>
              <p:nvPr/>
            </p:nvSpPr>
            <p:spPr bwMode="auto">
              <a:xfrm>
                <a:off x="1418" y="1054"/>
                <a:ext cx="108" cy="28"/>
              </a:xfrm>
              <a:custGeom>
                <a:avLst/>
                <a:gdLst>
                  <a:gd name="T0" fmla="*/ 0 w 108"/>
                  <a:gd name="T1" fmla="*/ 28 h 28"/>
                  <a:gd name="T2" fmla="*/ 90 w 108"/>
                  <a:gd name="T3" fmla="*/ 8 h 28"/>
                  <a:gd name="T4" fmla="*/ 108 w 108"/>
                  <a:gd name="T5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8" h="28">
                    <a:moveTo>
                      <a:pt x="0" y="28"/>
                    </a:moveTo>
                    <a:cubicBezTo>
                      <a:pt x="30" y="20"/>
                      <a:pt x="59" y="10"/>
                      <a:pt x="90" y="8"/>
                    </a:cubicBezTo>
                    <a:cubicBezTo>
                      <a:pt x="105" y="13"/>
                      <a:pt x="99" y="0"/>
                      <a:pt x="108" y="0"/>
                    </a:cubicBezTo>
                  </a:path>
                </a:pathLst>
              </a:custGeom>
              <a:noFill/>
              <a:ln w="76200" cmpd="sng">
                <a:solidFill>
                  <a:srgbClr val="1A170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611356" name="Picture 28"/>
              <p:cNvPicPr>
                <a:picLocks noChangeAspect="1" noChangeArrowheads="1"/>
              </p:cNvPicPr>
              <p:nvPr/>
            </p:nvPicPr>
            <p:blipFill>
              <a:blip r:embed="rId1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2" y="917"/>
                <a:ext cx="746" cy="286"/>
              </a:xfrm>
              <a:prstGeom prst="rect">
                <a:avLst/>
              </a:prstGeom>
              <a:noFill/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46662" dir="3284183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611357" name="Group 29"/>
            <p:cNvGrpSpPr>
              <a:grpSpLocks/>
            </p:cNvGrpSpPr>
            <p:nvPr/>
          </p:nvGrpSpPr>
          <p:grpSpPr bwMode="auto">
            <a:xfrm>
              <a:off x="2537" y="3114"/>
              <a:ext cx="315" cy="165"/>
              <a:chOff x="1867" y="699"/>
              <a:chExt cx="642" cy="365"/>
            </a:xfrm>
          </p:grpSpPr>
          <p:sp>
            <p:nvSpPr>
              <p:cNvPr id="611358" name="Freeform 30"/>
              <p:cNvSpPr>
                <a:spLocks/>
              </p:cNvSpPr>
              <p:nvPr/>
            </p:nvSpPr>
            <p:spPr bwMode="auto">
              <a:xfrm>
                <a:off x="1896" y="917"/>
                <a:ext cx="526" cy="90"/>
              </a:xfrm>
              <a:custGeom>
                <a:avLst/>
                <a:gdLst>
                  <a:gd name="T0" fmla="*/ 0 w 526"/>
                  <a:gd name="T1" fmla="*/ 0 h 90"/>
                  <a:gd name="T2" fmla="*/ 42 w 526"/>
                  <a:gd name="T3" fmla="*/ 12 h 90"/>
                  <a:gd name="T4" fmla="*/ 114 w 526"/>
                  <a:gd name="T5" fmla="*/ 44 h 90"/>
                  <a:gd name="T6" fmla="*/ 146 w 526"/>
                  <a:gd name="T7" fmla="*/ 56 h 90"/>
                  <a:gd name="T8" fmla="*/ 170 w 526"/>
                  <a:gd name="T9" fmla="*/ 62 h 90"/>
                  <a:gd name="T10" fmla="*/ 206 w 526"/>
                  <a:gd name="T11" fmla="*/ 82 h 90"/>
                  <a:gd name="T12" fmla="*/ 236 w 526"/>
                  <a:gd name="T13" fmla="*/ 80 h 90"/>
                  <a:gd name="T14" fmla="*/ 266 w 526"/>
                  <a:gd name="T15" fmla="*/ 78 h 90"/>
                  <a:gd name="T16" fmla="*/ 316 w 526"/>
                  <a:gd name="T17" fmla="*/ 60 h 90"/>
                  <a:gd name="T18" fmla="*/ 344 w 526"/>
                  <a:gd name="T19" fmla="*/ 56 h 90"/>
                  <a:gd name="T20" fmla="*/ 364 w 526"/>
                  <a:gd name="T21" fmla="*/ 56 h 90"/>
                  <a:gd name="T22" fmla="*/ 406 w 526"/>
                  <a:gd name="T23" fmla="*/ 48 h 90"/>
                  <a:gd name="T24" fmla="*/ 440 w 526"/>
                  <a:gd name="T25" fmla="*/ 44 h 90"/>
                  <a:gd name="T26" fmla="*/ 452 w 526"/>
                  <a:gd name="T27" fmla="*/ 36 h 90"/>
                  <a:gd name="T28" fmla="*/ 464 w 526"/>
                  <a:gd name="T29" fmla="*/ 32 h 90"/>
                  <a:gd name="T30" fmla="*/ 508 w 526"/>
                  <a:gd name="T31" fmla="*/ 24 h 90"/>
                  <a:gd name="T32" fmla="*/ 520 w 526"/>
                  <a:gd name="T33" fmla="*/ 20 h 90"/>
                  <a:gd name="T34" fmla="*/ 526 w 526"/>
                  <a:gd name="T35" fmla="*/ 8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26" h="90">
                    <a:moveTo>
                      <a:pt x="0" y="0"/>
                    </a:moveTo>
                    <a:cubicBezTo>
                      <a:pt x="11" y="3"/>
                      <a:pt x="32" y="5"/>
                      <a:pt x="42" y="12"/>
                    </a:cubicBezTo>
                    <a:cubicBezTo>
                      <a:pt x="64" y="26"/>
                      <a:pt x="88" y="36"/>
                      <a:pt x="114" y="44"/>
                    </a:cubicBezTo>
                    <a:cubicBezTo>
                      <a:pt x="124" y="47"/>
                      <a:pt x="135" y="54"/>
                      <a:pt x="146" y="56"/>
                    </a:cubicBezTo>
                    <a:cubicBezTo>
                      <a:pt x="154" y="57"/>
                      <a:pt x="170" y="62"/>
                      <a:pt x="170" y="62"/>
                    </a:cubicBezTo>
                    <a:cubicBezTo>
                      <a:pt x="181" y="78"/>
                      <a:pt x="185" y="79"/>
                      <a:pt x="206" y="82"/>
                    </a:cubicBezTo>
                    <a:cubicBezTo>
                      <a:pt x="219" y="90"/>
                      <a:pt x="222" y="84"/>
                      <a:pt x="236" y="80"/>
                    </a:cubicBezTo>
                    <a:cubicBezTo>
                      <a:pt x="245" y="83"/>
                      <a:pt x="255" y="79"/>
                      <a:pt x="266" y="78"/>
                    </a:cubicBezTo>
                    <a:cubicBezTo>
                      <a:pt x="282" y="72"/>
                      <a:pt x="298" y="64"/>
                      <a:pt x="316" y="60"/>
                    </a:cubicBezTo>
                    <a:cubicBezTo>
                      <a:pt x="324" y="54"/>
                      <a:pt x="333" y="52"/>
                      <a:pt x="344" y="56"/>
                    </a:cubicBezTo>
                    <a:cubicBezTo>
                      <a:pt x="360" y="50"/>
                      <a:pt x="335" y="57"/>
                      <a:pt x="364" y="56"/>
                    </a:cubicBezTo>
                    <a:cubicBezTo>
                      <a:pt x="376" y="55"/>
                      <a:pt x="393" y="49"/>
                      <a:pt x="406" y="48"/>
                    </a:cubicBezTo>
                    <a:cubicBezTo>
                      <a:pt x="414" y="50"/>
                      <a:pt x="430" y="45"/>
                      <a:pt x="440" y="44"/>
                    </a:cubicBezTo>
                    <a:cubicBezTo>
                      <a:pt x="444" y="41"/>
                      <a:pt x="447" y="37"/>
                      <a:pt x="452" y="36"/>
                    </a:cubicBezTo>
                    <a:cubicBezTo>
                      <a:pt x="456" y="34"/>
                      <a:pt x="464" y="32"/>
                      <a:pt x="464" y="32"/>
                    </a:cubicBezTo>
                    <a:cubicBezTo>
                      <a:pt x="472" y="34"/>
                      <a:pt x="497" y="25"/>
                      <a:pt x="508" y="24"/>
                    </a:cubicBezTo>
                    <a:cubicBezTo>
                      <a:pt x="512" y="22"/>
                      <a:pt x="517" y="23"/>
                      <a:pt x="520" y="20"/>
                    </a:cubicBezTo>
                    <a:cubicBezTo>
                      <a:pt x="522" y="16"/>
                      <a:pt x="526" y="8"/>
                      <a:pt x="526" y="8"/>
                    </a:cubicBezTo>
                  </a:path>
                </a:pathLst>
              </a:custGeom>
              <a:noFill/>
              <a:ln w="76200" cmpd="sng">
                <a:solidFill>
                  <a:srgbClr val="342E27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611359" name="Picture 31"/>
              <p:cNvPicPr>
                <a:picLocks noChangeAspect="1" noChangeArrowheads="1"/>
              </p:cNvPicPr>
              <p:nvPr/>
            </p:nvPicPr>
            <p:blipFill>
              <a:blip r:embed="rId1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67" y="699"/>
                <a:ext cx="642" cy="3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11360" name="Group 32"/>
            <p:cNvGrpSpPr>
              <a:grpSpLocks/>
            </p:cNvGrpSpPr>
            <p:nvPr/>
          </p:nvGrpSpPr>
          <p:grpSpPr bwMode="auto">
            <a:xfrm>
              <a:off x="2489" y="3207"/>
              <a:ext cx="346" cy="123"/>
              <a:chOff x="812" y="917"/>
              <a:chExt cx="746" cy="286"/>
            </a:xfrm>
          </p:grpSpPr>
          <p:sp>
            <p:nvSpPr>
              <p:cNvPr id="611361" name="Freeform 33"/>
              <p:cNvSpPr>
                <a:spLocks/>
              </p:cNvSpPr>
              <p:nvPr/>
            </p:nvSpPr>
            <p:spPr bwMode="auto">
              <a:xfrm>
                <a:off x="832" y="1100"/>
                <a:ext cx="616" cy="70"/>
              </a:xfrm>
              <a:custGeom>
                <a:avLst/>
                <a:gdLst>
                  <a:gd name="T0" fmla="*/ 0 w 616"/>
                  <a:gd name="T1" fmla="*/ 0 h 70"/>
                  <a:gd name="T2" fmla="*/ 36 w 616"/>
                  <a:gd name="T3" fmla="*/ 12 h 70"/>
                  <a:gd name="T4" fmla="*/ 60 w 616"/>
                  <a:gd name="T5" fmla="*/ 18 h 70"/>
                  <a:gd name="T6" fmla="*/ 120 w 616"/>
                  <a:gd name="T7" fmla="*/ 26 h 70"/>
                  <a:gd name="T8" fmla="*/ 126 w 616"/>
                  <a:gd name="T9" fmla="*/ 30 h 70"/>
                  <a:gd name="T10" fmla="*/ 128 w 616"/>
                  <a:gd name="T11" fmla="*/ 36 h 70"/>
                  <a:gd name="T12" fmla="*/ 198 w 616"/>
                  <a:gd name="T13" fmla="*/ 46 h 70"/>
                  <a:gd name="T14" fmla="*/ 288 w 616"/>
                  <a:gd name="T15" fmla="*/ 58 h 70"/>
                  <a:gd name="T16" fmla="*/ 346 w 616"/>
                  <a:gd name="T17" fmla="*/ 70 h 70"/>
                  <a:gd name="T18" fmla="*/ 376 w 616"/>
                  <a:gd name="T19" fmla="*/ 64 h 70"/>
                  <a:gd name="T20" fmla="*/ 408 w 616"/>
                  <a:gd name="T21" fmla="*/ 66 h 70"/>
                  <a:gd name="T22" fmla="*/ 494 w 616"/>
                  <a:gd name="T23" fmla="*/ 66 h 70"/>
                  <a:gd name="T24" fmla="*/ 566 w 616"/>
                  <a:gd name="T25" fmla="*/ 54 h 70"/>
                  <a:gd name="T26" fmla="*/ 616 w 616"/>
                  <a:gd name="T27" fmla="*/ 36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16" h="70">
                    <a:moveTo>
                      <a:pt x="0" y="0"/>
                    </a:moveTo>
                    <a:cubicBezTo>
                      <a:pt x="11" y="3"/>
                      <a:pt x="24" y="10"/>
                      <a:pt x="36" y="12"/>
                    </a:cubicBezTo>
                    <a:cubicBezTo>
                      <a:pt x="44" y="13"/>
                      <a:pt x="60" y="18"/>
                      <a:pt x="60" y="18"/>
                    </a:cubicBezTo>
                    <a:cubicBezTo>
                      <a:pt x="79" y="4"/>
                      <a:pt x="100" y="22"/>
                      <a:pt x="120" y="26"/>
                    </a:cubicBezTo>
                    <a:cubicBezTo>
                      <a:pt x="122" y="27"/>
                      <a:pt x="124" y="28"/>
                      <a:pt x="126" y="30"/>
                    </a:cubicBezTo>
                    <a:cubicBezTo>
                      <a:pt x="127" y="31"/>
                      <a:pt x="126" y="34"/>
                      <a:pt x="128" y="36"/>
                    </a:cubicBezTo>
                    <a:cubicBezTo>
                      <a:pt x="143" y="47"/>
                      <a:pt x="187" y="45"/>
                      <a:pt x="198" y="46"/>
                    </a:cubicBezTo>
                    <a:cubicBezTo>
                      <a:pt x="229" y="47"/>
                      <a:pt x="257" y="53"/>
                      <a:pt x="288" y="58"/>
                    </a:cubicBezTo>
                    <a:cubicBezTo>
                      <a:pt x="307" y="64"/>
                      <a:pt x="325" y="67"/>
                      <a:pt x="346" y="70"/>
                    </a:cubicBezTo>
                    <a:cubicBezTo>
                      <a:pt x="356" y="68"/>
                      <a:pt x="366" y="66"/>
                      <a:pt x="376" y="64"/>
                    </a:cubicBezTo>
                    <a:cubicBezTo>
                      <a:pt x="387" y="66"/>
                      <a:pt x="396" y="63"/>
                      <a:pt x="408" y="66"/>
                    </a:cubicBezTo>
                    <a:cubicBezTo>
                      <a:pt x="435" y="56"/>
                      <a:pt x="465" y="64"/>
                      <a:pt x="494" y="66"/>
                    </a:cubicBezTo>
                    <a:cubicBezTo>
                      <a:pt x="517" y="58"/>
                      <a:pt x="541" y="57"/>
                      <a:pt x="566" y="54"/>
                    </a:cubicBezTo>
                    <a:cubicBezTo>
                      <a:pt x="576" y="50"/>
                      <a:pt x="612" y="42"/>
                      <a:pt x="616" y="36"/>
                    </a:cubicBezTo>
                  </a:path>
                </a:pathLst>
              </a:custGeom>
              <a:noFill/>
              <a:ln w="76200" cmpd="sng">
                <a:solidFill>
                  <a:srgbClr val="342E27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1362" name="Freeform 34"/>
              <p:cNvSpPr>
                <a:spLocks/>
              </p:cNvSpPr>
              <p:nvPr/>
            </p:nvSpPr>
            <p:spPr bwMode="auto">
              <a:xfrm>
                <a:off x="1418" y="1054"/>
                <a:ext cx="108" cy="28"/>
              </a:xfrm>
              <a:custGeom>
                <a:avLst/>
                <a:gdLst>
                  <a:gd name="T0" fmla="*/ 0 w 108"/>
                  <a:gd name="T1" fmla="*/ 28 h 28"/>
                  <a:gd name="T2" fmla="*/ 90 w 108"/>
                  <a:gd name="T3" fmla="*/ 8 h 28"/>
                  <a:gd name="T4" fmla="*/ 108 w 108"/>
                  <a:gd name="T5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8" h="28">
                    <a:moveTo>
                      <a:pt x="0" y="28"/>
                    </a:moveTo>
                    <a:cubicBezTo>
                      <a:pt x="30" y="20"/>
                      <a:pt x="59" y="10"/>
                      <a:pt x="90" y="8"/>
                    </a:cubicBezTo>
                    <a:cubicBezTo>
                      <a:pt x="105" y="13"/>
                      <a:pt x="99" y="0"/>
                      <a:pt x="108" y="0"/>
                    </a:cubicBezTo>
                  </a:path>
                </a:pathLst>
              </a:custGeom>
              <a:noFill/>
              <a:ln w="76200" cmpd="sng">
                <a:solidFill>
                  <a:srgbClr val="1A170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611363" name="Picture 35"/>
              <p:cNvPicPr>
                <a:picLocks noChangeAspect="1" noChangeArrowheads="1"/>
              </p:cNvPicPr>
              <p:nvPr/>
            </p:nvPicPr>
            <p:blipFill>
              <a:blip r:embed="rId1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2" y="917"/>
                <a:ext cx="746" cy="286"/>
              </a:xfrm>
              <a:prstGeom prst="rect">
                <a:avLst/>
              </a:prstGeom>
              <a:noFill/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46662" dir="3284183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611364" name="Group 36"/>
            <p:cNvGrpSpPr>
              <a:grpSpLocks/>
            </p:cNvGrpSpPr>
            <p:nvPr/>
          </p:nvGrpSpPr>
          <p:grpSpPr bwMode="auto">
            <a:xfrm>
              <a:off x="2776" y="3133"/>
              <a:ext cx="543" cy="196"/>
              <a:chOff x="995" y="675"/>
              <a:chExt cx="543" cy="196"/>
            </a:xfrm>
          </p:grpSpPr>
          <p:sp>
            <p:nvSpPr>
              <p:cNvPr id="611365" name="Freeform 37"/>
              <p:cNvSpPr>
                <a:spLocks/>
              </p:cNvSpPr>
              <p:nvPr/>
            </p:nvSpPr>
            <p:spPr bwMode="auto">
              <a:xfrm>
                <a:off x="1026" y="786"/>
                <a:ext cx="456" cy="50"/>
              </a:xfrm>
              <a:custGeom>
                <a:avLst/>
                <a:gdLst>
                  <a:gd name="T0" fmla="*/ 0 w 456"/>
                  <a:gd name="T1" fmla="*/ 4 h 50"/>
                  <a:gd name="T2" fmla="*/ 48 w 456"/>
                  <a:gd name="T3" fmla="*/ 14 h 50"/>
                  <a:gd name="T4" fmla="*/ 136 w 456"/>
                  <a:gd name="T5" fmla="*/ 34 h 50"/>
                  <a:gd name="T6" fmla="*/ 190 w 456"/>
                  <a:gd name="T7" fmla="*/ 50 h 50"/>
                  <a:gd name="T8" fmla="*/ 240 w 456"/>
                  <a:gd name="T9" fmla="*/ 36 h 50"/>
                  <a:gd name="T10" fmla="*/ 264 w 456"/>
                  <a:gd name="T11" fmla="*/ 32 h 50"/>
                  <a:gd name="T12" fmla="*/ 356 w 456"/>
                  <a:gd name="T13" fmla="*/ 28 h 50"/>
                  <a:gd name="T14" fmla="*/ 390 w 456"/>
                  <a:gd name="T15" fmla="*/ 20 h 50"/>
                  <a:gd name="T16" fmla="*/ 402 w 456"/>
                  <a:gd name="T17" fmla="*/ 16 h 50"/>
                  <a:gd name="T18" fmla="*/ 420 w 456"/>
                  <a:gd name="T19" fmla="*/ 14 h 50"/>
                  <a:gd name="T20" fmla="*/ 438 w 456"/>
                  <a:gd name="T21" fmla="*/ 12 h 50"/>
                  <a:gd name="T22" fmla="*/ 456 w 456"/>
                  <a:gd name="T23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56" h="50">
                    <a:moveTo>
                      <a:pt x="0" y="4"/>
                    </a:moveTo>
                    <a:cubicBezTo>
                      <a:pt x="7" y="9"/>
                      <a:pt x="36" y="11"/>
                      <a:pt x="48" y="14"/>
                    </a:cubicBezTo>
                    <a:cubicBezTo>
                      <a:pt x="77" y="19"/>
                      <a:pt x="106" y="29"/>
                      <a:pt x="136" y="34"/>
                    </a:cubicBezTo>
                    <a:cubicBezTo>
                      <a:pt x="145" y="48"/>
                      <a:pt x="173" y="47"/>
                      <a:pt x="190" y="50"/>
                    </a:cubicBezTo>
                    <a:cubicBezTo>
                      <a:pt x="219" y="47"/>
                      <a:pt x="218" y="50"/>
                      <a:pt x="240" y="36"/>
                    </a:cubicBezTo>
                    <a:cubicBezTo>
                      <a:pt x="249" y="39"/>
                      <a:pt x="254" y="32"/>
                      <a:pt x="264" y="32"/>
                    </a:cubicBezTo>
                    <a:cubicBezTo>
                      <a:pt x="315" y="28"/>
                      <a:pt x="285" y="30"/>
                      <a:pt x="356" y="28"/>
                    </a:cubicBezTo>
                    <a:cubicBezTo>
                      <a:pt x="367" y="24"/>
                      <a:pt x="378" y="23"/>
                      <a:pt x="390" y="20"/>
                    </a:cubicBezTo>
                    <a:cubicBezTo>
                      <a:pt x="394" y="18"/>
                      <a:pt x="402" y="16"/>
                      <a:pt x="402" y="16"/>
                    </a:cubicBezTo>
                    <a:cubicBezTo>
                      <a:pt x="407" y="17"/>
                      <a:pt x="420" y="14"/>
                      <a:pt x="420" y="14"/>
                    </a:cubicBezTo>
                    <a:cubicBezTo>
                      <a:pt x="425" y="15"/>
                      <a:pt x="438" y="12"/>
                      <a:pt x="438" y="12"/>
                    </a:cubicBezTo>
                    <a:cubicBezTo>
                      <a:pt x="442" y="7"/>
                      <a:pt x="456" y="4"/>
                      <a:pt x="456" y="0"/>
                    </a:cubicBezTo>
                  </a:path>
                </a:pathLst>
              </a:custGeom>
              <a:noFill/>
              <a:ln w="76200" cmpd="sng">
                <a:solidFill>
                  <a:srgbClr val="342E27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611366" name="Picture 38"/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95" y="675"/>
                <a:ext cx="543" cy="19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11367" name="Group 39"/>
            <p:cNvGrpSpPr>
              <a:grpSpLocks/>
            </p:cNvGrpSpPr>
            <p:nvPr/>
          </p:nvGrpSpPr>
          <p:grpSpPr bwMode="auto">
            <a:xfrm>
              <a:off x="2929" y="3281"/>
              <a:ext cx="363" cy="115"/>
              <a:chOff x="1523" y="1162"/>
              <a:chExt cx="363" cy="115"/>
            </a:xfrm>
          </p:grpSpPr>
          <p:sp>
            <p:nvSpPr>
              <p:cNvPr id="611368" name="Freeform 40"/>
              <p:cNvSpPr>
                <a:spLocks/>
              </p:cNvSpPr>
              <p:nvPr/>
            </p:nvSpPr>
            <p:spPr bwMode="auto">
              <a:xfrm>
                <a:off x="1543" y="1236"/>
                <a:ext cx="343" cy="41"/>
              </a:xfrm>
              <a:custGeom>
                <a:avLst/>
                <a:gdLst>
                  <a:gd name="T0" fmla="*/ 13 w 343"/>
                  <a:gd name="T1" fmla="*/ 22 h 41"/>
                  <a:gd name="T2" fmla="*/ 55 w 343"/>
                  <a:gd name="T3" fmla="*/ 28 h 41"/>
                  <a:gd name="T4" fmla="*/ 145 w 343"/>
                  <a:gd name="T5" fmla="*/ 8 h 41"/>
                  <a:gd name="T6" fmla="*/ 245 w 343"/>
                  <a:gd name="T7" fmla="*/ 16 h 41"/>
                  <a:gd name="T8" fmla="*/ 317 w 343"/>
                  <a:gd name="T9" fmla="*/ 10 h 41"/>
                  <a:gd name="T10" fmla="*/ 343 w 343"/>
                  <a:gd name="T11" fmla="*/ 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3" h="41">
                    <a:moveTo>
                      <a:pt x="13" y="22"/>
                    </a:moveTo>
                    <a:cubicBezTo>
                      <a:pt x="0" y="41"/>
                      <a:pt x="46" y="28"/>
                      <a:pt x="55" y="28"/>
                    </a:cubicBezTo>
                    <a:cubicBezTo>
                      <a:pt x="85" y="17"/>
                      <a:pt x="113" y="10"/>
                      <a:pt x="145" y="8"/>
                    </a:cubicBezTo>
                    <a:cubicBezTo>
                      <a:pt x="178" y="9"/>
                      <a:pt x="211" y="14"/>
                      <a:pt x="245" y="16"/>
                    </a:cubicBezTo>
                    <a:cubicBezTo>
                      <a:pt x="265" y="9"/>
                      <a:pt x="296" y="11"/>
                      <a:pt x="317" y="10"/>
                    </a:cubicBezTo>
                    <a:cubicBezTo>
                      <a:pt x="327" y="8"/>
                      <a:pt x="335" y="7"/>
                      <a:pt x="343" y="0"/>
                    </a:cubicBezTo>
                  </a:path>
                </a:pathLst>
              </a:custGeom>
              <a:noFill/>
              <a:ln w="76200" cmpd="sng">
                <a:solidFill>
                  <a:srgbClr val="342E27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611369" name="Picture 41"/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23" y="1162"/>
                <a:ext cx="363" cy="1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342E27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611370" name="Group 42"/>
            <p:cNvGrpSpPr>
              <a:grpSpLocks/>
            </p:cNvGrpSpPr>
            <p:nvPr/>
          </p:nvGrpSpPr>
          <p:grpSpPr bwMode="auto">
            <a:xfrm>
              <a:off x="2589" y="3240"/>
              <a:ext cx="642" cy="321"/>
              <a:chOff x="1867" y="699"/>
              <a:chExt cx="642" cy="365"/>
            </a:xfrm>
          </p:grpSpPr>
          <p:sp>
            <p:nvSpPr>
              <p:cNvPr id="611371" name="Freeform 43"/>
              <p:cNvSpPr>
                <a:spLocks/>
              </p:cNvSpPr>
              <p:nvPr/>
            </p:nvSpPr>
            <p:spPr bwMode="auto">
              <a:xfrm>
                <a:off x="1896" y="917"/>
                <a:ext cx="526" cy="90"/>
              </a:xfrm>
              <a:custGeom>
                <a:avLst/>
                <a:gdLst>
                  <a:gd name="T0" fmla="*/ 0 w 526"/>
                  <a:gd name="T1" fmla="*/ 0 h 90"/>
                  <a:gd name="T2" fmla="*/ 42 w 526"/>
                  <a:gd name="T3" fmla="*/ 12 h 90"/>
                  <a:gd name="T4" fmla="*/ 114 w 526"/>
                  <a:gd name="T5" fmla="*/ 44 h 90"/>
                  <a:gd name="T6" fmla="*/ 146 w 526"/>
                  <a:gd name="T7" fmla="*/ 56 h 90"/>
                  <a:gd name="T8" fmla="*/ 170 w 526"/>
                  <a:gd name="T9" fmla="*/ 62 h 90"/>
                  <a:gd name="T10" fmla="*/ 206 w 526"/>
                  <a:gd name="T11" fmla="*/ 82 h 90"/>
                  <a:gd name="T12" fmla="*/ 236 w 526"/>
                  <a:gd name="T13" fmla="*/ 80 h 90"/>
                  <a:gd name="T14" fmla="*/ 266 w 526"/>
                  <a:gd name="T15" fmla="*/ 78 h 90"/>
                  <a:gd name="T16" fmla="*/ 316 w 526"/>
                  <a:gd name="T17" fmla="*/ 60 h 90"/>
                  <a:gd name="T18" fmla="*/ 344 w 526"/>
                  <a:gd name="T19" fmla="*/ 56 h 90"/>
                  <a:gd name="T20" fmla="*/ 364 w 526"/>
                  <a:gd name="T21" fmla="*/ 56 h 90"/>
                  <a:gd name="T22" fmla="*/ 406 w 526"/>
                  <a:gd name="T23" fmla="*/ 48 h 90"/>
                  <a:gd name="T24" fmla="*/ 440 w 526"/>
                  <a:gd name="T25" fmla="*/ 44 h 90"/>
                  <a:gd name="T26" fmla="*/ 452 w 526"/>
                  <a:gd name="T27" fmla="*/ 36 h 90"/>
                  <a:gd name="T28" fmla="*/ 464 w 526"/>
                  <a:gd name="T29" fmla="*/ 32 h 90"/>
                  <a:gd name="T30" fmla="*/ 508 w 526"/>
                  <a:gd name="T31" fmla="*/ 24 h 90"/>
                  <a:gd name="T32" fmla="*/ 520 w 526"/>
                  <a:gd name="T33" fmla="*/ 20 h 90"/>
                  <a:gd name="T34" fmla="*/ 526 w 526"/>
                  <a:gd name="T35" fmla="*/ 8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26" h="90">
                    <a:moveTo>
                      <a:pt x="0" y="0"/>
                    </a:moveTo>
                    <a:cubicBezTo>
                      <a:pt x="11" y="3"/>
                      <a:pt x="32" y="5"/>
                      <a:pt x="42" y="12"/>
                    </a:cubicBezTo>
                    <a:cubicBezTo>
                      <a:pt x="64" y="26"/>
                      <a:pt x="88" y="36"/>
                      <a:pt x="114" y="44"/>
                    </a:cubicBezTo>
                    <a:cubicBezTo>
                      <a:pt x="124" y="47"/>
                      <a:pt x="135" y="54"/>
                      <a:pt x="146" y="56"/>
                    </a:cubicBezTo>
                    <a:cubicBezTo>
                      <a:pt x="154" y="57"/>
                      <a:pt x="170" y="62"/>
                      <a:pt x="170" y="62"/>
                    </a:cubicBezTo>
                    <a:cubicBezTo>
                      <a:pt x="181" y="78"/>
                      <a:pt x="185" y="79"/>
                      <a:pt x="206" y="82"/>
                    </a:cubicBezTo>
                    <a:cubicBezTo>
                      <a:pt x="219" y="90"/>
                      <a:pt x="222" y="84"/>
                      <a:pt x="236" y="80"/>
                    </a:cubicBezTo>
                    <a:cubicBezTo>
                      <a:pt x="245" y="83"/>
                      <a:pt x="255" y="79"/>
                      <a:pt x="266" y="78"/>
                    </a:cubicBezTo>
                    <a:cubicBezTo>
                      <a:pt x="282" y="72"/>
                      <a:pt x="298" y="64"/>
                      <a:pt x="316" y="60"/>
                    </a:cubicBezTo>
                    <a:cubicBezTo>
                      <a:pt x="324" y="54"/>
                      <a:pt x="333" y="52"/>
                      <a:pt x="344" y="56"/>
                    </a:cubicBezTo>
                    <a:cubicBezTo>
                      <a:pt x="360" y="50"/>
                      <a:pt x="335" y="57"/>
                      <a:pt x="364" y="56"/>
                    </a:cubicBezTo>
                    <a:cubicBezTo>
                      <a:pt x="376" y="55"/>
                      <a:pt x="393" y="49"/>
                      <a:pt x="406" y="48"/>
                    </a:cubicBezTo>
                    <a:cubicBezTo>
                      <a:pt x="414" y="50"/>
                      <a:pt x="430" y="45"/>
                      <a:pt x="440" y="44"/>
                    </a:cubicBezTo>
                    <a:cubicBezTo>
                      <a:pt x="444" y="41"/>
                      <a:pt x="447" y="37"/>
                      <a:pt x="452" y="36"/>
                    </a:cubicBezTo>
                    <a:cubicBezTo>
                      <a:pt x="456" y="34"/>
                      <a:pt x="464" y="32"/>
                      <a:pt x="464" y="32"/>
                    </a:cubicBezTo>
                    <a:cubicBezTo>
                      <a:pt x="472" y="34"/>
                      <a:pt x="497" y="25"/>
                      <a:pt x="508" y="24"/>
                    </a:cubicBezTo>
                    <a:cubicBezTo>
                      <a:pt x="512" y="22"/>
                      <a:pt x="517" y="23"/>
                      <a:pt x="520" y="20"/>
                    </a:cubicBezTo>
                    <a:cubicBezTo>
                      <a:pt x="522" y="16"/>
                      <a:pt x="526" y="8"/>
                      <a:pt x="526" y="8"/>
                    </a:cubicBezTo>
                  </a:path>
                </a:pathLst>
              </a:custGeom>
              <a:noFill/>
              <a:ln w="76200" cmpd="sng">
                <a:solidFill>
                  <a:srgbClr val="342E27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611372" name="Picture 44"/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67" y="699"/>
                <a:ext cx="642" cy="3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11373" name="Group 45"/>
            <p:cNvGrpSpPr>
              <a:grpSpLocks/>
            </p:cNvGrpSpPr>
            <p:nvPr/>
          </p:nvGrpSpPr>
          <p:grpSpPr bwMode="auto">
            <a:xfrm>
              <a:off x="2957" y="3369"/>
              <a:ext cx="464" cy="175"/>
              <a:chOff x="812" y="917"/>
              <a:chExt cx="746" cy="286"/>
            </a:xfrm>
          </p:grpSpPr>
          <p:sp>
            <p:nvSpPr>
              <p:cNvPr id="611374" name="Freeform 46"/>
              <p:cNvSpPr>
                <a:spLocks/>
              </p:cNvSpPr>
              <p:nvPr/>
            </p:nvSpPr>
            <p:spPr bwMode="auto">
              <a:xfrm>
                <a:off x="832" y="1100"/>
                <a:ext cx="616" cy="70"/>
              </a:xfrm>
              <a:custGeom>
                <a:avLst/>
                <a:gdLst>
                  <a:gd name="T0" fmla="*/ 0 w 616"/>
                  <a:gd name="T1" fmla="*/ 0 h 70"/>
                  <a:gd name="T2" fmla="*/ 36 w 616"/>
                  <a:gd name="T3" fmla="*/ 12 h 70"/>
                  <a:gd name="T4" fmla="*/ 60 w 616"/>
                  <a:gd name="T5" fmla="*/ 18 h 70"/>
                  <a:gd name="T6" fmla="*/ 120 w 616"/>
                  <a:gd name="T7" fmla="*/ 26 h 70"/>
                  <a:gd name="T8" fmla="*/ 126 w 616"/>
                  <a:gd name="T9" fmla="*/ 30 h 70"/>
                  <a:gd name="T10" fmla="*/ 128 w 616"/>
                  <a:gd name="T11" fmla="*/ 36 h 70"/>
                  <a:gd name="T12" fmla="*/ 198 w 616"/>
                  <a:gd name="T13" fmla="*/ 46 h 70"/>
                  <a:gd name="T14" fmla="*/ 288 w 616"/>
                  <a:gd name="T15" fmla="*/ 58 h 70"/>
                  <a:gd name="T16" fmla="*/ 346 w 616"/>
                  <a:gd name="T17" fmla="*/ 70 h 70"/>
                  <a:gd name="T18" fmla="*/ 376 w 616"/>
                  <a:gd name="T19" fmla="*/ 64 h 70"/>
                  <a:gd name="T20" fmla="*/ 408 w 616"/>
                  <a:gd name="T21" fmla="*/ 66 h 70"/>
                  <a:gd name="T22" fmla="*/ 494 w 616"/>
                  <a:gd name="T23" fmla="*/ 66 h 70"/>
                  <a:gd name="T24" fmla="*/ 566 w 616"/>
                  <a:gd name="T25" fmla="*/ 54 h 70"/>
                  <a:gd name="T26" fmla="*/ 616 w 616"/>
                  <a:gd name="T27" fmla="*/ 36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16" h="70">
                    <a:moveTo>
                      <a:pt x="0" y="0"/>
                    </a:moveTo>
                    <a:cubicBezTo>
                      <a:pt x="11" y="3"/>
                      <a:pt x="24" y="10"/>
                      <a:pt x="36" y="12"/>
                    </a:cubicBezTo>
                    <a:cubicBezTo>
                      <a:pt x="44" y="13"/>
                      <a:pt x="60" y="18"/>
                      <a:pt x="60" y="18"/>
                    </a:cubicBezTo>
                    <a:cubicBezTo>
                      <a:pt x="79" y="4"/>
                      <a:pt x="100" y="22"/>
                      <a:pt x="120" y="26"/>
                    </a:cubicBezTo>
                    <a:cubicBezTo>
                      <a:pt x="122" y="27"/>
                      <a:pt x="124" y="28"/>
                      <a:pt x="126" y="30"/>
                    </a:cubicBezTo>
                    <a:cubicBezTo>
                      <a:pt x="127" y="31"/>
                      <a:pt x="126" y="34"/>
                      <a:pt x="128" y="36"/>
                    </a:cubicBezTo>
                    <a:cubicBezTo>
                      <a:pt x="143" y="47"/>
                      <a:pt x="187" y="45"/>
                      <a:pt x="198" y="46"/>
                    </a:cubicBezTo>
                    <a:cubicBezTo>
                      <a:pt x="229" y="47"/>
                      <a:pt x="257" y="53"/>
                      <a:pt x="288" y="58"/>
                    </a:cubicBezTo>
                    <a:cubicBezTo>
                      <a:pt x="307" y="64"/>
                      <a:pt x="325" y="67"/>
                      <a:pt x="346" y="70"/>
                    </a:cubicBezTo>
                    <a:cubicBezTo>
                      <a:pt x="356" y="68"/>
                      <a:pt x="366" y="66"/>
                      <a:pt x="376" y="64"/>
                    </a:cubicBezTo>
                    <a:cubicBezTo>
                      <a:pt x="387" y="66"/>
                      <a:pt x="396" y="63"/>
                      <a:pt x="408" y="66"/>
                    </a:cubicBezTo>
                    <a:cubicBezTo>
                      <a:pt x="435" y="56"/>
                      <a:pt x="465" y="64"/>
                      <a:pt x="494" y="66"/>
                    </a:cubicBezTo>
                    <a:cubicBezTo>
                      <a:pt x="517" y="58"/>
                      <a:pt x="541" y="57"/>
                      <a:pt x="566" y="54"/>
                    </a:cubicBezTo>
                    <a:cubicBezTo>
                      <a:pt x="576" y="50"/>
                      <a:pt x="612" y="42"/>
                      <a:pt x="616" y="36"/>
                    </a:cubicBezTo>
                  </a:path>
                </a:pathLst>
              </a:custGeom>
              <a:noFill/>
              <a:ln w="76200" cmpd="sng">
                <a:solidFill>
                  <a:srgbClr val="342E27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1375" name="Freeform 47"/>
              <p:cNvSpPr>
                <a:spLocks/>
              </p:cNvSpPr>
              <p:nvPr/>
            </p:nvSpPr>
            <p:spPr bwMode="auto">
              <a:xfrm>
                <a:off x="1418" y="1054"/>
                <a:ext cx="108" cy="28"/>
              </a:xfrm>
              <a:custGeom>
                <a:avLst/>
                <a:gdLst>
                  <a:gd name="T0" fmla="*/ 0 w 108"/>
                  <a:gd name="T1" fmla="*/ 28 h 28"/>
                  <a:gd name="T2" fmla="*/ 90 w 108"/>
                  <a:gd name="T3" fmla="*/ 8 h 28"/>
                  <a:gd name="T4" fmla="*/ 108 w 108"/>
                  <a:gd name="T5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8" h="28">
                    <a:moveTo>
                      <a:pt x="0" y="28"/>
                    </a:moveTo>
                    <a:cubicBezTo>
                      <a:pt x="30" y="20"/>
                      <a:pt x="59" y="10"/>
                      <a:pt x="90" y="8"/>
                    </a:cubicBezTo>
                    <a:cubicBezTo>
                      <a:pt x="105" y="13"/>
                      <a:pt x="99" y="0"/>
                      <a:pt x="108" y="0"/>
                    </a:cubicBezTo>
                  </a:path>
                </a:pathLst>
              </a:custGeom>
              <a:noFill/>
              <a:ln w="76200" cmpd="sng">
                <a:solidFill>
                  <a:srgbClr val="1A170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611376" name="Picture 48"/>
              <p:cNvPicPr>
                <a:picLocks noChangeAspect="1" noChangeArrowheads="1"/>
              </p:cNvPicPr>
              <p:nvPr/>
            </p:nvPicPr>
            <p:blipFill>
              <a:blip r:embed="rId1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2" y="917"/>
                <a:ext cx="746" cy="286"/>
              </a:xfrm>
              <a:prstGeom prst="rect">
                <a:avLst/>
              </a:prstGeom>
              <a:noFill/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46662" dir="3284183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611377" name="Group 49"/>
            <p:cNvGrpSpPr>
              <a:grpSpLocks/>
            </p:cNvGrpSpPr>
            <p:nvPr/>
          </p:nvGrpSpPr>
          <p:grpSpPr bwMode="auto">
            <a:xfrm>
              <a:off x="1377" y="3108"/>
              <a:ext cx="465" cy="197"/>
              <a:chOff x="812" y="917"/>
              <a:chExt cx="746" cy="286"/>
            </a:xfrm>
          </p:grpSpPr>
          <p:sp>
            <p:nvSpPr>
              <p:cNvPr id="611378" name="Freeform 50"/>
              <p:cNvSpPr>
                <a:spLocks/>
              </p:cNvSpPr>
              <p:nvPr/>
            </p:nvSpPr>
            <p:spPr bwMode="auto">
              <a:xfrm>
                <a:off x="832" y="1100"/>
                <a:ext cx="616" cy="70"/>
              </a:xfrm>
              <a:custGeom>
                <a:avLst/>
                <a:gdLst>
                  <a:gd name="T0" fmla="*/ 0 w 616"/>
                  <a:gd name="T1" fmla="*/ 0 h 70"/>
                  <a:gd name="T2" fmla="*/ 36 w 616"/>
                  <a:gd name="T3" fmla="*/ 12 h 70"/>
                  <a:gd name="T4" fmla="*/ 60 w 616"/>
                  <a:gd name="T5" fmla="*/ 18 h 70"/>
                  <a:gd name="T6" fmla="*/ 120 w 616"/>
                  <a:gd name="T7" fmla="*/ 26 h 70"/>
                  <a:gd name="T8" fmla="*/ 126 w 616"/>
                  <a:gd name="T9" fmla="*/ 30 h 70"/>
                  <a:gd name="T10" fmla="*/ 128 w 616"/>
                  <a:gd name="T11" fmla="*/ 36 h 70"/>
                  <a:gd name="T12" fmla="*/ 198 w 616"/>
                  <a:gd name="T13" fmla="*/ 46 h 70"/>
                  <a:gd name="T14" fmla="*/ 288 w 616"/>
                  <a:gd name="T15" fmla="*/ 58 h 70"/>
                  <a:gd name="T16" fmla="*/ 346 w 616"/>
                  <a:gd name="T17" fmla="*/ 70 h 70"/>
                  <a:gd name="T18" fmla="*/ 376 w 616"/>
                  <a:gd name="T19" fmla="*/ 64 h 70"/>
                  <a:gd name="T20" fmla="*/ 408 w 616"/>
                  <a:gd name="T21" fmla="*/ 66 h 70"/>
                  <a:gd name="T22" fmla="*/ 494 w 616"/>
                  <a:gd name="T23" fmla="*/ 66 h 70"/>
                  <a:gd name="T24" fmla="*/ 566 w 616"/>
                  <a:gd name="T25" fmla="*/ 54 h 70"/>
                  <a:gd name="T26" fmla="*/ 616 w 616"/>
                  <a:gd name="T27" fmla="*/ 36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16" h="70">
                    <a:moveTo>
                      <a:pt x="0" y="0"/>
                    </a:moveTo>
                    <a:cubicBezTo>
                      <a:pt x="11" y="3"/>
                      <a:pt x="24" y="10"/>
                      <a:pt x="36" y="12"/>
                    </a:cubicBezTo>
                    <a:cubicBezTo>
                      <a:pt x="44" y="13"/>
                      <a:pt x="60" y="18"/>
                      <a:pt x="60" y="18"/>
                    </a:cubicBezTo>
                    <a:cubicBezTo>
                      <a:pt x="79" y="4"/>
                      <a:pt x="100" y="22"/>
                      <a:pt x="120" y="26"/>
                    </a:cubicBezTo>
                    <a:cubicBezTo>
                      <a:pt x="122" y="27"/>
                      <a:pt x="124" y="28"/>
                      <a:pt x="126" y="30"/>
                    </a:cubicBezTo>
                    <a:cubicBezTo>
                      <a:pt x="127" y="31"/>
                      <a:pt x="126" y="34"/>
                      <a:pt x="128" y="36"/>
                    </a:cubicBezTo>
                    <a:cubicBezTo>
                      <a:pt x="143" y="47"/>
                      <a:pt x="187" y="45"/>
                      <a:pt x="198" y="46"/>
                    </a:cubicBezTo>
                    <a:cubicBezTo>
                      <a:pt x="229" y="47"/>
                      <a:pt x="257" y="53"/>
                      <a:pt x="288" y="58"/>
                    </a:cubicBezTo>
                    <a:cubicBezTo>
                      <a:pt x="307" y="64"/>
                      <a:pt x="325" y="67"/>
                      <a:pt x="346" y="70"/>
                    </a:cubicBezTo>
                    <a:cubicBezTo>
                      <a:pt x="356" y="68"/>
                      <a:pt x="366" y="66"/>
                      <a:pt x="376" y="64"/>
                    </a:cubicBezTo>
                    <a:cubicBezTo>
                      <a:pt x="387" y="66"/>
                      <a:pt x="396" y="63"/>
                      <a:pt x="408" y="66"/>
                    </a:cubicBezTo>
                    <a:cubicBezTo>
                      <a:pt x="435" y="56"/>
                      <a:pt x="465" y="64"/>
                      <a:pt x="494" y="66"/>
                    </a:cubicBezTo>
                    <a:cubicBezTo>
                      <a:pt x="517" y="58"/>
                      <a:pt x="541" y="57"/>
                      <a:pt x="566" y="54"/>
                    </a:cubicBezTo>
                    <a:cubicBezTo>
                      <a:pt x="576" y="50"/>
                      <a:pt x="612" y="42"/>
                      <a:pt x="616" y="36"/>
                    </a:cubicBezTo>
                  </a:path>
                </a:pathLst>
              </a:custGeom>
              <a:noFill/>
              <a:ln w="76200" cmpd="sng">
                <a:solidFill>
                  <a:srgbClr val="342E27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1379" name="Freeform 51"/>
              <p:cNvSpPr>
                <a:spLocks/>
              </p:cNvSpPr>
              <p:nvPr/>
            </p:nvSpPr>
            <p:spPr bwMode="auto">
              <a:xfrm>
                <a:off x="1418" y="1054"/>
                <a:ext cx="108" cy="28"/>
              </a:xfrm>
              <a:custGeom>
                <a:avLst/>
                <a:gdLst>
                  <a:gd name="T0" fmla="*/ 0 w 108"/>
                  <a:gd name="T1" fmla="*/ 28 h 28"/>
                  <a:gd name="T2" fmla="*/ 90 w 108"/>
                  <a:gd name="T3" fmla="*/ 8 h 28"/>
                  <a:gd name="T4" fmla="*/ 108 w 108"/>
                  <a:gd name="T5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8" h="28">
                    <a:moveTo>
                      <a:pt x="0" y="28"/>
                    </a:moveTo>
                    <a:cubicBezTo>
                      <a:pt x="30" y="20"/>
                      <a:pt x="59" y="10"/>
                      <a:pt x="90" y="8"/>
                    </a:cubicBezTo>
                    <a:cubicBezTo>
                      <a:pt x="105" y="13"/>
                      <a:pt x="99" y="0"/>
                      <a:pt x="108" y="0"/>
                    </a:cubicBezTo>
                  </a:path>
                </a:pathLst>
              </a:custGeom>
              <a:noFill/>
              <a:ln w="76200" cmpd="sng">
                <a:solidFill>
                  <a:srgbClr val="1A170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611380" name="Picture 52"/>
              <p:cNvPicPr>
                <a:picLocks noChangeAspect="1" noChangeArrowheads="1"/>
              </p:cNvPicPr>
              <p:nvPr/>
            </p:nvPicPr>
            <p:blipFill>
              <a:blip r:embed="rId1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2" y="917"/>
                <a:ext cx="746" cy="286"/>
              </a:xfrm>
              <a:prstGeom prst="rect">
                <a:avLst/>
              </a:prstGeom>
              <a:noFill/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46662" dir="3284183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611381" name="Group 53"/>
            <p:cNvGrpSpPr>
              <a:grpSpLocks/>
            </p:cNvGrpSpPr>
            <p:nvPr/>
          </p:nvGrpSpPr>
          <p:grpSpPr bwMode="auto">
            <a:xfrm>
              <a:off x="1207" y="3074"/>
              <a:ext cx="346" cy="123"/>
              <a:chOff x="812" y="917"/>
              <a:chExt cx="746" cy="286"/>
            </a:xfrm>
          </p:grpSpPr>
          <p:sp>
            <p:nvSpPr>
              <p:cNvPr id="611382" name="Freeform 54"/>
              <p:cNvSpPr>
                <a:spLocks/>
              </p:cNvSpPr>
              <p:nvPr/>
            </p:nvSpPr>
            <p:spPr bwMode="auto">
              <a:xfrm>
                <a:off x="832" y="1100"/>
                <a:ext cx="616" cy="70"/>
              </a:xfrm>
              <a:custGeom>
                <a:avLst/>
                <a:gdLst>
                  <a:gd name="T0" fmla="*/ 0 w 616"/>
                  <a:gd name="T1" fmla="*/ 0 h 70"/>
                  <a:gd name="T2" fmla="*/ 36 w 616"/>
                  <a:gd name="T3" fmla="*/ 12 h 70"/>
                  <a:gd name="T4" fmla="*/ 60 w 616"/>
                  <a:gd name="T5" fmla="*/ 18 h 70"/>
                  <a:gd name="T6" fmla="*/ 120 w 616"/>
                  <a:gd name="T7" fmla="*/ 26 h 70"/>
                  <a:gd name="T8" fmla="*/ 126 w 616"/>
                  <a:gd name="T9" fmla="*/ 30 h 70"/>
                  <a:gd name="T10" fmla="*/ 128 w 616"/>
                  <a:gd name="T11" fmla="*/ 36 h 70"/>
                  <a:gd name="T12" fmla="*/ 198 w 616"/>
                  <a:gd name="T13" fmla="*/ 46 h 70"/>
                  <a:gd name="T14" fmla="*/ 288 w 616"/>
                  <a:gd name="T15" fmla="*/ 58 h 70"/>
                  <a:gd name="T16" fmla="*/ 346 w 616"/>
                  <a:gd name="T17" fmla="*/ 70 h 70"/>
                  <a:gd name="T18" fmla="*/ 376 w 616"/>
                  <a:gd name="T19" fmla="*/ 64 h 70"/>
                  <a:gd name="T20" fmla="*/ 408 w 616"/>
                  <a:gd name="T21" fmla="*/ 66 h 70"/>
                  <a:gd name="T22" fmla="*/ 494 w 616"/>
                  <a:gd name="T23" fmla="*/ 66 h 70"/>
                  <a:gd name="T24" fmla="*/ 566 w 616"/>
                  <a:gd name="T25" fmla="*/ 54 h 70"/>
                  <a:gd name="T26" fmla="*/ 616 w 616"/>
                  <a:gd name="T27" fmla="*/ 36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16" h="70">
                    <a:moveTo>
                      <a:pt x="0" y="0"/>
                    </a:moveTo>
                    <a:cubicBezTo>
                      <a:pt x="11" y="3"/>
                      <a:pt x="24" y="10"/>
                      <a:pt x="36" y="12"/>
                    </a:cubicBezTo>
                    <a:cubicBezTo>
                      <a:pt x="44" y="13"/>
                      <a:pt x="60" y="18"/>
                      <a:pt x="60" y="18"/>
                    </a:cubicBezTo>
                    <a:cubicBezTo>
                      <a:pt x="79" y="4"/>
                      <a:pt x="100" y="22"/>
                      <a:pt x="120" y="26"/>
                    </a:cubicBezTo>
                    <a:cubicBezTo>
                      <a:pt x="122" y="27"/>
                      <a:pt x="124" y="28"/>
                      <a:pt x="126" y="30"/>
                    </a:cubicBezTo>
                    <a:cubicBezTo>
                      <a:pt x="127" y="31"/>
                      <a:pt x="126" y="34"/>
                      <a:pt x="128" y="36"/>
                    </a:cubicBezTo>
                    <a:cubicBezTo>
                      <a:pt x="143" y="47"/>
                      <a:pt x="187" y="45"/>
                      <a:pt x="198" y="46"/>
                    </a:cubicBezTo>
                    <a:cubicBezTo>
                      <a:pt x="229" y="47"/>
                      <a:pt x="257" y="53"/>
                      <a:pt x="288" y="58"/>
                    </a:cubicBezTo>
                    <a:cubicBezTo>
                      <a:pt x="307" y="64"/>
                      <a:pt x="325" y="67"/>
                      <a:pt x="346" y="70"/>
                    </a:cubicBezTo>
                    <a:cubicBezTo>
                      <a:pt x="356" y="68"/>
                      <a:pt x="366" y="66"/>
                      <a:pt x="376" y="64"/>
                    </a:cubicBezTo>
                    <a:cubicBezTo>
                      <a:pt x="387" y="66"/>
                      <a:pt x="396" y="63"/>
                      <a:pt x="408" y="66"/>
                    </a:cubicBezTo>
                    <a:cubicBezTo>
                      <a:pt x="435" y="56"/>
                      <a:pt x="465" y="64"/>
                      <a:pt x="494" y="66"/>
                    </a:cubicBezTo>
                    <a:cubicBezTo>
                      <a:pt x="517" y="58"/>
                      <a:pt x="541" y="57"/>
                      <a:pt x="566" y="54"/>
                    </a:cubicBezTo>
                    <a:cubicBezTo>
                      <a:pt x="576" y="50"/>
                      <a:pt x="612" y="42"/>
                      <a:pt x="616" y="36"/>
                    </a:cubicBezTo>
                  </a:path>
                </a:pathLst>
              </a:custGeom>
              <a:noFill/>
              <a:ln w="76200" cmpd="sng">
                <a:solidFill>
                  <a:srgbClr val="342E27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1383" name="Freeform 55"/>
              <p:cNvSpPr>
                <a:spLocks/>
              </p:cNvSpPr>
              <p:nvPr/>
            </p:nvSpPr>
            <p:spPr bwMode="auto">
              <a:xfrm>
                <a:off x="1418" y="1054"/>
                <a:ext cx="108" cy="28"/>
              </a:xfrm>
              <a:custGeom>
                <a:avLst/>
                <a:gdLst>
                  <a:gd name="T0" fmla="*/ 0 w 108"/>
                  <a:gd name="T1" fmla="*/ 28 h 28"/>
                  <a:gd name="T2" fmla="*/ 90 w 108"/>
                  <a:gd name="T3" fmla="*/ 8 h 28"/>
                  <a:gd name="T4" fmla="*/ 108 w 108"/>
                  <a:gd name="T5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8" h="28">
                    <a:moveTo>
                      <a:pt x="0" y="28"/>
                    </a:moveTo>
                    <a:cubicBezTo>
                      <a:pt x="30" y="20"/>
                      <a:pt x="59" y="10"/>
                      <a:pt x="90" y="8"/>
                    </a:cubicBezTo>
                    <a:cubicBezTo>
                      <a:pt x="105" y="13"/>
                      <a:pt x="99" y="0"/>
                      <a:pt x="108" y="0"/>
                    </a:cubicBezTo>
                  </a:path>
                </a:pathLst>
              </a:custGeom>
              <a:noFill/>
              <a:ln w="76200" cmpd="sng">
                <a:solidFill>
                  <a:srgbClr val="1A170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611384" name="Picture 56"/>
              <p:cNvPicPr>
                <a:picLocks noChangeAspect="1" noChangeArrowheads="1"/>
              </p:cNvPicPr>
              <p:nvPr/>
            </p:nvPicPr>
            <p:blipFill>
              <a:blip r:embed="rId1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2" y="917"/>
                <a:ext cx="746" cy="286"/>
              </a:xfrm>
              <a:prstGeom prst="rect">
                <a:avLst/>
              </a:prstGeom>
              <a:noFill/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46662" dir="3284183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611385" name="Group 57"/>
            <p:cNvGrpSpPr>
              <a:grpSpLocks/>
            </p:cNvGrpSpPr>
            <p:nvPr/>
          </p:nvGrpSpPr>
          <p:grpSpPr bwMode="auto">
            <a:xfrm>
              <a:off x="1020" y="3126"/>
              <a:ext cx="543" cy="196"/>
              <a:chOff x="995" y="675"/>
              <a:chExt cx="543" cy="196"/>
            </a:xfrm>
          </p:grpSpPr>
          <p:sp>
            <p:nvSpPr>
              <p:cNvPr id="611386" name="Freeform 58"/>
              <p:cNvSpPr>
                <a:spLocks/>
              </p:cNvSpPr>
              <p:nvPr/>
            </p:nvSpPr>
            <p:spPr bwMode="auto">
              <a:xfrm>
                <a:off x="1026" y="786"/>
                <a:ext cx="456" cy="50"/>
              </a:xfrm>
              <a:custGeom>
                <a:avLst/>
                <a:gdLst>
                  <a:gd name="T0" fmla="*/ 0 w 456"/>
                  <a:gd name="T1" fmla="*/ 4 h 50"/>
                  <a:gd name="T2" fmla="*/ 48 w 456"/>
                  <a:gd name="T3" fmla="*/ 14 h 50"/>
                  <a:gd name="T4" fmla="*/ 136 w 456"/>
                  <a:gd name="T5" fmla="*/ 34 h 50"/>
                  <a:gd name="T6" fmla="*/ 190 w 456"/>
                  <a:gd name="T7" fmla="*/ 50 h 50"/>
                  <a:gd name="T8" fmla="*/ 240 w 456"/>
                  <a:gd name="T9" fmla="*/ 36 h 50"/>
                  <a:gd name="T10" fmla="*/ 264 w 456"/>
                  <a:gd name="T11" fmla="*/ 32 h 50"/>
                  <a:gd name="T12" fmla="*/ 356 w 456"/>
                  <a:gd name="T13" fmla="*/ 28 h 50"/>
                  <a:gd name="T14" fmla="*/ 390 w 456"/>
                  <a:gd name="T15" fmla="*/ 20 h 50"/>
                  <a:gd name="T16" fmla="*/ 402 w 456"/>
                  <a:gd name="T17" fmla="*/ 16 h 50"/>
                  <a:gd name="T18" fmla="*/ 420 w 456"/>
                  <a:gd name="T19" fmla="*/ 14 h 50"/>
                  <a:gd name="T20" fmla="*/ 438 w 456"/>
                  <a:gd name="T21" fmla="*/ 12 h 50"/>
                  <a:gd name="T22" fmla="*/ 456 w 456"/>
                  <a:gd name="T23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56" h="50">
                    <a:moveTo>
                      <a:pt x="0" y="4"/>
                    </a:moveTo>
                    <a:cubicBezTo>
                      <a:pt x="7" y="9"/>
                      <a:pt x="36" y="11"/>
                      <a:pt x="48" y="14"/>
                    </a:cubicBezTo>
                    <a:cubicBezTo>
                      <a:pt x="77" y="19"/>
                      <a:pt x="106" y="29"/>
                      <a:pt x="136" y="34"/>
                    </a:cubicBezTo>
                    <a:cubicBezTo>
                      <a:pt x="145" y="48"/>
                      <a:pt x="173" y="47"/>
                      <a:pt x="190" y="50"/>
                    </a:cubicBezTo>
                    <a:cubicBezTo>
                      <a:pt x="219" y="47"/>
                      <a:pt x="218" y="50"/>
                      <a:pt x="240" y="36"/>
                    </a:cubicBezTo>
                    <a:cubicBezTo>
                      <a:pt x="249" y="39"/>
                      <a:pt x="254" y="32"/>
                      <a:pt x="264" y="32"/>
                    </a:cubicBezTo>
                    <a:cubicBezTo>
                      <a:pt x="315" y="28"/>
                      <a:pt x="285" y="30"/>
                      <a:pt x="356" y="28"/>
                    </a:cubicBezTo>
                    <a:cubicBezTo>
                      <a:pt x="367" y="24"/>
                      <a:pt x="378" y="23"/>
                      <a:pt x="390" y="20"/>
                    </a:cubicBezTo>
                    <a:cubicBezTo>
                      <a:pt x="394" y="18"/>
                      <a:pt x="402" y="16"/>
                      <a:pt x="402" y="16"/>
                    </a:cubicBezTo>
                    <a:cubicBezTo>
                      <a:pt x="407" y="17"/>
                      <a:pt x="420" y="14"/>
                      <a:pt x="420" y="14"/>
                    </a:cubicBezTo>
                    <a:cubicBezTo>
                      <a:pt x="425" y="15"/>
                      <a:pt x="438" y="12"/>
                      <a:pt x="438" y="12"/>
                    </a:cubicBezTo>
                    <a:cubicBezTo>
                      <a:pt x="442" y="7"/>
                      <a:pt x="456" y="4"/>
                      <a:pt x="456" y="0"/>
                    </a:cubicBezTo>
                  </a:path>
                </a:pathLst>
              </a:custGeom>
              <a:noFill/>
              <a:ln w="76200" cmpd="sng">
                <a:solidFill>
                  <a:srgbClr val="342E27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611387" name="Picture 59"/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95" y="675"/>
                <a:ext cx="543" cy="19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11388" name="Group 60"/>
            <p:cNvGrpSpPr>
              <a:grpSpLocks/>
            </p:cNvGrpSpPr>
            <p:nvPr/>
          </p:nvGrpSpPr>
          <p:grpSpPr bwMode="auto">
            <a:xfrm>
              <a:off x="1165" y="3356"/>
              <a:ext cx="363" cy="115"/>
              <a:chOff x="1523" y="1162"/>
              <a:chExt cx="363" cy="115"/>
            </a:xfrm>
          </p:grpSpPr>
          <p:sp>
            <p:nvSpPr>
              <p:cNvPr id="611389" name="Freeform 61"/>
              <p:cNvSpPr>
                <a:spLocks/>
              </p:cNvSpPr>
              <p:nvPr/>
            </p:nvSpPr>
            <p:spPr bwMode="auto">
              <a:xfrm>
                <a:off x="1543" y="1236"/>
                <a:ext cx="343" cy="41"/>
              </a:xfrm>
              <a:custGeom>
                <a:avLst/>
                <a:gdLst>
                  <a:gd name="T0" fmla="*/ 13 w 343"/>
                  <a:gd name="T1" fmla="*/ 22 h 41"/>
                  <a:gd name="T2" fmla="*/ 55 w 343"/>
                  <a:gd name="T3" fmla="*/ 28 h 41"/>
                  <a:gd name="T4" fmla="*/ 145 w 343"/>
                  <a:gd name="T5" fmla="*/ 8 h 41"/>
                  <a:gd name="T6" fmla="*/ 245 w 343"/>
                  <a:gd name="T7" fmla="*/ 16 h 41"/>
                  <a:gd name="T8" fmla="*/ 317 w 343"/>
                  <a:gd name="T9" fmla="*/ 10 h 41"/>
                  <a:gd name="T10" fmla="*/ 343 w 343"/>
                  <a:gd name="T11" fmla="*/ 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3" h="41">
                    <a:moveTo>
                      <a:pt x="13" y="22"/>
                    </a:moveTo>
                    <a:cubicBezTo>
                      <a:pt x="0" y="41"/>
                      <a:pt x="46" y="28"/>
                      <a:pt x="55" y="28"/>
                    </a:cubicBezTo>
                    <a:cubicBezTo>
                      <a:pt x="85" y="17"/>
                      <a:pt x="113" y="10"/>
                      <a:pt x="145" y="8"/>
                    </a:cubicBezTo>
                    <a:cubicBezTo>
                      <a:pt x="178" y="9"/>
                      <a:pt x="211" y="14"/>
                      <a:pt x="245" y="16"/>
                    </a:cubicBezTo>
                    <a:cubicBezTo>
                      <a:pt x="265" y="9"/>
                      <a:pt x="296" y="11"/>
                      <a:pt x="317" y="10"/>
                    </a:cubicBezTo>
                    <a:cubicBezTo>
                      <a:pt x="327" y="8"/>
                      <a:pt x="335" y="7"/>
                      <a:pt x="343" y="0"/>
                    </a:cubicBezTo>
                  </a:path>
                </a:pathLst>
              </a:custGeom>
              <a:noFill/>
              <a:ln w="76200" cmpd="sng">
                <a:solidFill>
                  <a:srgbClr val="342E27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611390" name="Picture 62"/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23" y="1162"/>
                <a:ext cx="363" cy="1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342E27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611391" name="Group 63"/>
            <p:cNvGrpSpPr>
              <a:grpSpLocks/>
            </p:cNvGrpSpPr>
            <p:nvPr/>
          </p:nvGrpSpPr>
          <p:grpSpPr bwMode="auto">
            <a:xfrm>
              <a:off x="1011" y="3115"/>
              <a:ext cx="642" cy="321"/>
              <a:chOff x="1867" y="699"/>
              <a:chExt cx="642" cy="365"/>
            </a:xfrm>
          </p:grpSpPr>
          <p:sp>
            <p:nvSpPr>
              <p:cNvPr id="611392" name="Freeform 64"/>
              <p:cNvSpPr>
                <a:spLocks/>
              </p:cNvSpPr>
              <p:nvPr/>
            </p:nvSpPr>
            <p:spPr bwMode="auto">
              <a:xfrm>
                <a:off x="1896" y="917"/>
                <a:ext cx="526" cy="90"/>
              </a:xfrm>
              <a:custGeom>
                <a:avLst/>
                <a:gdLst>
                  <a:gd name="T0" fmla="*/ 0 w 526"/>
                  <a:gd name="T1" fmla="*/ 0 h 90"/>
                  <a:gd name="T2" fmla="*/ 42 w 526"/>
                  <a:gd name="T3" fmla="*/ 12 h 90"/>
                  <a:gd name="T4" fmla="*/ 114 w 526"/>
                  <a:gd name="T5" fmla="*/ 44 h 90"/>
                  <a:gd name="T6" fmla="*/ 146 w 526"/>
                  <a:gd name="T7" fmla="*/ 56 h 90"/>
                  <a:gd name="T8" fmla="*/ 170 w 526"/>
                  <a:gd name="T9" fmla="*/ 62 h 90"/>
                  <a:gd name="T10" fmla="*/ 206 w 526"/>
                  <a:gd name="T11" fmla="*/ 82 h 90"/>
                  <a:gd name="T12" fmla="*/ 236 w 526"/>
                  <a:gd name="T13" fmla="*/ 80 h 90"/>
                  <a:gd name="T14" fmla="*/ 266 w 526"/>
                  <a:gd name="T15" fmla="*/ 78 h 90"/>
                  <a:gd name="T16" fmla="*/ 316 w 526"/>
                  <a:gd name="T17" fmla="*/ 60 h 90"/>
                  <a:gd name="T18" fmla="*/ 344 w 526"/>
                  <a:gd name="T19" fmla="*/ 56 h 90"/>
                  <a:gd name="T20" fmla="*/ 364 w 526"/>
                  <a:gd name="T21" fmla="*/ 56 h 90"/>
                  <a:gd name="T22" fmla="*/ 406 w 526"/>
                  <a:gd name="T23" fmla="*/ 48 h 90"/>
                  <a:gd name="T24" fmla="*/ 440 w 526"/>
                  <a:gd name="T25" fmla="*/ 44 h 90"/>
                  <a:gd name="T26" fmla="*/ 452 w 526"/>
                  <a:gd name="T27" fmla="*/ 36 h 90"/>
                  <a:gd name="T28" fmla="*/ 464 w 526"/>
                  <a:gd name="T29" fmla="*/ 32 h 90"/>
                  <a:gd name="T30" fmla="*/ 508 w 526"/>
                  <a:gd name="T31" fmla="*/ 24 h 90"/>
                  <a:gd name="T32" fmla="*/ 520 w 526"/>
                  <a:gd name="T33" fmla="*/ 20 h 90"/>
                  <a:gd name="T34" fmla="*/ 526 w 526"/>
                  <a:gd name="T35" fmla="*/ 8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26" h="90">
                    <a:moveTo>
                      <a:pt x="0" y="0"/>
                    </a:moveTo>
                    <a:cubicBezTo>
                      <a:pt x="11" y="3"/>
                      <a:pt x="32" y="5"/>
                      <a:pt x="42" y="12"/>
                    </a:cubicBezTo>
                    <a:cubicBezTo>
                      <a:pt x="64" y="26"/>
                      <a:pt x="88" y="36"/>
                      <a:pt x="114" y="44"/>
                    </a:cubicBezTo>
                    <a:cubicBezTo>
                      <a:pt x="124" y="47"/>
                      <a:pt x="135" y="54"/>
                      <a:pt x="146" y="56"/>
                    </a:cubicBezTo>
                    <a:cubicBezTo>
                      <a:pt x="154" y="57"/>
                      <a:pt x="170" y="62"/>
                      <a:pt x="170" y="62"/>
                    </a:cubicBezTo>
                    <a:cubicBezTo>
                      <a:pt x="181" y="78"/>
                      <a:pt x="185" y="79"/>
                      <a:pt x="206" y="82"/>
                    </a:cubicBezTo>
                    <a:cubicBezTo>
                      <a:pt x="219" y="90"/>
                      <a:pt x="222" y="84"/>
                      <a:pt x="236" y="80"/>
                    </a:cubicBezTo>
                    <a:cubicBezTo>
                      <a:pt x="245" y="83"/>
                      <a:pt x="255" y="79"/>
                      <a:pt x="266" y="78"/>
                    </a:cubicBezTo>
                    <a:cubicBezTo>
                      <a:pt x="282" y="72"/>
                      <a:pt x="298" y="64"/>
                      <a:pt x="316" y="60"/>
                    </a:cubicBezTo>
                    <a:cubicBezTo>
                      <a:pt x="324" y="54"/>
                      <a:pt x="333" y="52"/>
                      <a:pt x="344" y="56"/>
                    </a:cubicBezTo>
                    <a:cubicBezTo>
                      <a:pt x="360" y="50"/>
                      <a:pt x="335" y="57"/>
                      <a:pt x="364" y="56"/>
                    </a:cubicBezTo>
                    <a:cubicBezTo>
                      <a:pt x="376" y="55"/>
                      <a:pt x="393" y="49"/>
                      <a:pt x="406" y="48"/>
                    </a:cubicBezTo>
                    <a:cubicBezTo>
                      <a:pt x="414" y="50"/>
                      <a:pt x="430" y="45"/>
                      <a:pt x="440" y="44"/>
                    </a:cubicBezTo>
                    <a:cubicBezTo>
                      <a:pt x="444" y="41"/>
                      <a:pt x="447" y="37"/>
                      <a:pt x="452" y="36"/>
                    </a:cubicBezTo>
                    <a:cubicBezTo>
                      <a:pt x="456" y="34"/>
                      <a:pt x="464" y="32"/>
                      <a:pt x="464" y="32"/>
                    </a:cubicBezTo>
                    <a:cubicBezTo>
                      <a:pt x="472" y="34"/>
                      <a:pt x="497" y="25"/>
                      <a:pt x="508" y="24"/>
                    </a:cubicBezTo>
                    <a:cubicBezTo>
                      <a:pt x="512" y="22"/>
                      <a:pt x="517" y="23"/>
                      <a:pt x="520" y="20"/>
                    </a:cubicBezTo>
                    <a:cubicBezTo>
                      <a:pt x="522" y="16"/>
                      <a:pt x="526" y="8"/>
                      <a:pt x="526" y="8"/>
                    </a:cubicBezTo>
                  </a:path>
                </a:pathLst>
              </a:custGeom>
              <a:noFill/>
              <a:ln w="76200" cmpd="sng">
                <a:solidFill>
                  <a:srgbClr val="342E27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611393" name="Picture 65"/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67" y="699"/>
                <a:ext cx="642" cy="3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11394" name="Group 66"/>
            <p:cNvGrpSpPr>
              <a:grpSpLocks/>
            </p:cNvGrpSpPr>
            <p:nvPr/>
          </p:nvGrpSpPr>
          <p:grpSpPr bwMode="auto">
            <a:xfrm>
              <a:off x="793" y="3325"/>
              <a:ext cx="464" cy="175"/>
              <a:chOff x="812" y="917"/>
              <a:chExt cx="746" cy="286"/>
            </a:xfrm>
          </p:grpSpPr>
          <p:sp>
            <p:nvSpPr>
              <p:cNvPr id="611395" name="Freeform 67"/>
              <p:cNvSpPr>
                <a:spLocks/>
              </p:cNvSpPr>
              <p:nvPr/>
            </p:nvSpPr>
            <p:spPr bwMode="auto">
              <a:xfrm>
                <a:off x="832" y="1100"/>
                <a:ext cx="616" cy="70"/>
              </a:xfrm>
              <a:custGeom>
                <a:avLst/>
                <a:gdLst>
                  <a:gd name="T0" fmla="*/ 0 w 616"/>
                  <a:gd name="T1" fmla="*/ 0 h 70"/>
                  <a:gd name="T2" fmla="*/ 36 w 616"/>
                  <a:gd name="T3" fmla="*/ 12 h 70"/>
                  <a:gd name="T4" fmla="*/ 60 w 616"/>
                  <a:gd name="T5" fmla="*/ 18 h 70"/>
                  <a:gd name="T6" fmla="*/ 120 w 616"/>
                  <a:gd name="T7" fmla="*/ 26 h 70"/>
                  <a:gd name="T8" fmla="*/ 126 w 616"/>
                  <a:gd name="T9" fmla="*/ 30 h 70"/>
                  <a:gd name="T10" fmla="*/ 128 w 616"/>
                  <a:gd name="T11" fmla="*/ 36 h 70"/>
                  <a:gd name="T12" fmla="*/ 198 w 616"/>
                  <a:gd name="T13" fmla="*/ 46 h 70"/>
                  <a:gd name="T14" fmla="*/ 288 w 616"/>
                  <a:gd name="T15" fmla="*/ 58 h 70"/>
                  <a:gd name="T16" fmla="*/ 346 w 616"/>
                  <a:gd name="T17" fmla="*/ 70 h 70"/>
                  <a:gd name="T18" fmla="*/ 376 w 616"/>
                  <a:gd name="T19" fmla="*/ 64 h 70"/>
                  <a:gd name="T20" fmla="*/ 408 w 616"/>
                  <a:gd name="T21" fmla="*/ 66 h 70"/>
                  <a:gd name="T22" fmla="*/ 494 w 616"/>
                  <a:gd name="T23" fmla="*/ 66 h 70"/>
                  <a:gd name="T24" fmla="*/ 566 w 616"/>
                  <a:gd name="T25" fmla="*/ 54 h 70"/>
                  <a:gd name="T26" fmla="*/ 616 w 616"/>
                  <a:gd name="T27" fmla="*/ 36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16" h="70">
                    <a:moveTo>
                      <a:pt x="0" y="0"/>
                    </a:moveTo>
                    <a:cubicBezTo>
                      <a:pt x="11" y="3"/>
                      <a:pt x="24" y="10"/>
                      <a:pt x="36" y="12"/>
                    </a:cubicBezTo>
                    <a:cubicBezTo>
                      <a:pt x="44" y="13"/>
                      <a:pt x="60" y="18"/>
                      <a:pt x="60" y="18"/>
                    </a:cubicBezTo>
                    <a:cubicBezTo>
                      <a:pt x="79" y="4"/>
                      <a:pt x="100" y="22"/>
                      <a:pt x="120" y="26"/>
                    </a:cubicBezTo>
                    <a:cubicBezTo>
                      <a:pt x="122" y="27"/>
                      <a:pt x="124" y="28"/>
                      <a:pt x="126" y="30"/>
                    </a:cubicBezTo>
                    <a:cubicBezTo>
                      <a:pt x="127" y="31"/>
                      <a:pt x="126" y="34"/>
                      <a:pt x="128" y="36"/>
                    </a:cubicBezTo>
                    <a:cubicBezTo>
                      <a:pt x="143" y="47"/>
                      <a:pt x="187" y="45"/>
                      <a:pt x="198" y="46"/>
                    </a:cubicBezTo>
                    <a:cubicBezTo>
                      <a:pt x="229" y="47"/>
                      <a:pt x="257" y="53"/>
                      <a:pt x="288" y="58"/>
                    </a:cubicBezTo>
                    <a:cubicBezTo>
                      <a:pt x="307" y="64"/>
                      <a:pt x="325" y="67"/>
                      <a:pt x="346" y="70"/>
                    </a:cubicBezTo>
                    <a:cubicBezTo>
                      <a:pt x="356" y="68"/>
                      <a:pt x="366" y="66"/>
                      <a:pt x="376" y="64"/>
                    </a:cubicBezTo>
                    <a:cubicBezTo>
                      <a:pt x="387" y="66"/>
                      <a:pt x="396" y="63"/>
                      <a:pt x="408" y="66"/>
                    </a:cubicBezTo>
                    <a:cubicBezTo>
                      <a:pt x="435" y="56"/>
                      <a:pt x="465" y="64"/>
                      <a:pt x="494" y="66"/>
                    </a:cubicBezTo>
                    <a:cubicBezTo>
                      <a:pt x="517" y="58"/>
                      <a:pt x="541" y="57"/>
                      <a:pt x="566" y="54"/>
                    </a:cubicBezTo>
                    <a:cubicBezTo>
                      <a:pt x="576" y="50"/>
                      <a:pt x="612" y="42"/>
                      <a:pt x="616" y="36"/>
                    </a:cubicBezTo>
                  </a:path>
                </a:pathLst>
              </a:custGeom>
              <a:noFill/>
              <a:ln w="76200" cmpd="sng">
                <a:solidFill>
                  <a:srgbClr val="342E27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1396" name="Freeform 68"/>
              <p:cNvSpPr>
                <a:spLocks/>
              </p:cNvSpPr>
              <p:nvPr/>
            </p:nvSpPr>
            <p:spPr bwMode="auto">
              <a:xfrm>
                <a:off x="1418" y="1054"/>
                <a:ext cx="108" cy="28"/>
              </a:xfrm>
              <a:custGeom>
                <a:avLst/>
                <a:gdLst>
                  <a:gd name="T0" fmla="*/ 0 w 108"/>
                  <a:gd name="T1" fmla="*/ 28 h 28"/>
                  <a:gd name="T2" fmla="*/ 90 w 108"/>
                  <a:gd name="T3" fmla="*/ 8 h 28"/>
                  <a:gd name="T4" fmla="*/ 108 w 108"/>
                  <a:gd name="T5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8" h="28">
                    <a:moveTo>
                      <a:pt x="0" y="28"/>
                    </a:moveTo>
                    <a:cubicBezTo>
                      <a:pt x="30" y="20"/>
                      <a:pt x="59" y="10"/>
                      <a:pt x="90" y="8"/>
                    </a:cubicBezTo>
                    <a:cubicBezTo>
                      <a:pt x="105" y="13"/>
                      <a:pt x="99" y="0"/>
                      <a:pt x="108" y="0"/>
                    </a:cubicBezTo>
                  </a:path>
                </a:pathLst>
              </a:custGeom>
              <a:noFill/>
              <a:ln w="76200" cmpd="sng">
                <a:solidFill>
                  <a:srgbClr val="1A170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611397" name="Picture 69"/>
              <p:cNvPicPr>
                <a:picLocks noChangeAspect="1" noChangeArrowheads="1"/>
              </p:cNvPicPr>
              <p:nvPr/>
            </p:nvPicPr>
            <p:blipFill>
              <a:blip r:embed="rId1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2" y="917"/>
                <a:ext cx="746" cy="286"/>
              </a:xfrm>
              <a:prstGeom prst="rect">
                <a:avLst/>
              </a:prstGeom>
              <a:noFill/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46662" dir="3284183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611398" name="Group 70"/>
            <p:cNvGrpSpPr>
              <a:grpSpLocks/>
            </p:cNvGrpSpPr>
            <p:nvPr/>
          </p:nvGrpSpPr>
          <p:grpSpPr bwMode="auto">
            <a:xfrm>
              <a:off x="847" y="3233"/>
              <a:ext cx="315" cy="165"/>
              <a:chOff x="1867" y="699"/>
              <a:chExt cx="642" cy="365"/>
            </a:xfrm>
          </p:grpSpPr>
          <p:sp>
            <p:nvSpPr>
              <p:cNvPr id="611399" name="Freeform 71"/>
              <p:cNvSpPr>
                <a:spLocks/>
              </p:cNvSpPr>
              <p:nvPr/>
            </p:nvSpPr>
            <p:spPr bwMode="auto">
              <a:xfrm>
                <a:off x="1896" y="917"/>
                <a:ext cx="526" cy="90"/>
              </a:xfrm>
              <a:custGeom>
                <a:avLst/>
                <a:gdLst>
                  <a:gd name="T0" fmla="*/ 0 w 526"/>
                  <a:gd name="T1" fmla="*/ 0 h 90"/>
                  <a:gd name="T2" fmla="*/ 42 w 526"/>
                  <a:gd name="T3" fmla="*/ 12 h 90"/>
                  <a:gd name="T4" fmla="*/ 114 w 526"/>
                  <a:gd name="T5" fmla="*/ 44 h 90"/>
                  <a:gd name="T6" fmla="*/ 146 w 526"/>
                  <a:gd name="T7" fmla="*/ 56 h 90"/>
                  <a:gd name="T8" fmla="*/ 170 w 526"/>
                  <a:gd name="T9" fmla="*/ 62 h 90"/>
                  <a:gd name="T10" fmla="*/ 206 w 526"/>
                  <a:gd name="T11" fmla="*/ 82 h 90"/>
                  <a:gd name="T12" fmla="*/ 236 w 526"/>
                  <a:gd name="T13" fmla="*/ 80 h 90"/>
                  <a:gd name="T14" fmla="*/ 266 w 526"/>
                  <a:gd name="T15" fmla="*/ 78 h 90"/>
                  <a:gd name="T16" fmla="*/ 316 w 526"/>
                  <a:gd name="T17" fmla="*/ 60 h 90"/>
                  <a:gd name="T18" fmla="*/ 344 w 526"/>
                  <a:gd name="T19" fmla="*/ 56 h 90"/>
                  <a:gd name="T20" fmla="*/ 364 w 526"/>
                  <a:gd name="T21" fmla="*/ 56 h 90"/>
                  <a:gd name="T22" fmla="*/ 406 w 526"/>
                  <a:gd name="T23" fmla="*/ 48 h 90"/>
                  <a:gd name="T24" fmla="*/ 440 w 526"/>
                  <a:gd name="T25" fmla="*/ 44 h 90"/>
                  <a:gd name="T26" fmla="*/ 452 w 526"/>
                  <a:gd name="T27" fmla="*/ 36 h 90"/>
                  <a:gd name="T28" fmla="*/ 464 w 526"/>
                  <a:gd name="T29" fmla="*/ 32 h 90"/>
                  <a:gd name="T30" fmla="*/ 508 w 526"/>
                  <a:gd name="T31" fmla="*/ 24 h 90"/>
                  <a:gd name="T32" fmla="*/ 520 w 526"/>
                  <a:gd name="T33" fmla="*/ 20 h 90"/>
                  <a:gd name="T34" fmla="*/ 526 w 526"/>
                  <a:gd name="T35" fmla="*/ 8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26" h="90">
                    <a:moveTo>
                      <a:pt x="0" y="0"/>
                    </a:moveTo>
                    <a:cubicBezTo>
                      <a:pt x="11" y="3"/>
                      <a:pt x="32" y="5"/>
                      <a:pt x="42" y="12"/>
                    </a:cubicBezTo>
                    <a:cubicBezTo>
                      <a:pt x="64" y="26"/>
                      <a:pt x="88" y="36"/>
                      <a:pt x="114" y="44"/>
                    </a:cubicBezTo>
                    <a:cubicBezTo>
                      <a:pt x="124" y="47"/>
                      <a:pt x="135" y="54"/>
                      <a:pt x="146" y="56"/>
                    </a:cubicBezTo>
                    <a:cubicBezTo>
                      <a:pt x="154" y="57"/>
                      <a:pt x="170" y="62"/>
                      <a:pt x="170" y="62"/>
                    </a:cubicBezTo>
                    <a:cubicBezTo>
                      <a:pt x="181" y="78"/>
                      <a:pt x="185" y="79"/>
                      <a:pt x="206" y="82"/>
                    </a:cubicBezTo>
                    <a:cubicBezTo>
                      <a:pt x="219" y="90"/>
                      <a:pt x="222" y="84"/>
                      <a:pt x="236" y="80"/>
                    </a:cubicBezTo>
                    <a:cubicBezTo>
                      <a:pt x="245" y="83"/>
                      <a:pt x="255" y="79"/>
                      <a:pt x="266" y="78"/>
                    </a:cubicBezTo>
                    <a:cubicBezTo>
                      <a:pt x="282" y="72"/>
                      <a:pt x="298" y="64"/>
                      <a:pt x="316" y="60"/>
                    </a:cubicBezTo>
                    <a:cubicBezTo>
                      <a:pt x="324" y="54"/>
                      <a:pt x="333" y="52"/>
                      <a:pt x="344" y="56"/>
                    </a:cubicBezTo>
                    <a:cubicBezTo>
                      <a:pt x="360" y="50"/>
                      <a:pt x="335" y="57"/>
                      <a:pt x="364" y="56"/>
                    </a:cubicBezTo>
                    <a:cubicBezTo>
                      <a:pt x="376" y="55"/>
                      <a:pt x="393" y="49"/>
                      <a:pt x="406" y="48"/>
                    </a:cubicBezTo>
                    <a:cubicBezTo>
                      <a:pt x="414" y="50"/>
                      <a:pt x="430" y="45"/>
                      <a:pt x="440" y="44"/>
                    </a:cubicBezTo>
                    <a:cubicBezTo>
                      <a:pt x="444" y="41"/>
                      <a:pt x="447" y="37"/>
                      <a:pt x="452" y="36"/>
                    </a:cubicBezTo>
                    <a:cubicBezTo>
                      <a:pt x="456" y="34"/>
                      <a:pt x="464" y="32"/>
                      <a:pt x="464" y="32"/>
                    </a:cubicBezTo>
                    <a:cubicBezTo>
                      <a:pt x="472" y="34"/>
                      <a:pt x="497" y="25"/>
                      <a:pt x="508" y="24"/>
                    </a:cubicBezTo>
                    <a:cubicBezTo>
                      <a:pt x="512" y="22"/>
                      <a:pt x="517" y="23"/>
                      <a:pt x="520" y="20"/>
                    </a:cubicBezTo>
                    <a:cubicBezTo>
                      <a:pt x="522" y="16"/>
                      <a:pt x="526" y="8"/>
                      <a:pt x="526" y="8"/>
                    </a:cubicBezTo>
                  </a:path>
                </a:pathLst>
              </a:custGeom>
              <a:noFill/>
              <a:ln w="76200" cmpd="sng">
                <a:solidFill>
                  <a:srgbClr val="342E27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611400" name="Picture 72"/>
              <p:cNvPicPr>
                <a:picLocks noChangeAspect="1" noChangeArrowheads="1"/>
              </p:cNvPicPr>
              <p:nvPr/>
            </p:nvPicPr>
            <p:blipFill>
              <a:blip r:embed="rId1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67" y="699"/>
                <a:ext cx="642" cy="3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611401" name="Group 73"/>
          <p:cNvGrpSpPr>
            <a:grpSpLocks/>
          </p:cNvGrpSpPr>
          <p:nvPr/>
        </p:nvGrpSpPr>
        <p:grpSpPr bwMode="auto">
          <a:xfrm>
            <a:off x="981075" y="2074863"/>
            <a:ext cx="5310188" cy="3649662"/>
            <a:chOff x="616" y="1307"/>
            <a:chExt cx="3345" cy="2299"/>
          </a:xfrm>
        </p:grpSpPr>
        <p:sp>
          <p:nvSpPr>
            <p:cNvPr id="611402" name="AutoShape 74"/>
            <p:cNvSpPr>
              <a:spLocks noChangeArrowheads="1"/>
            </p:cNvSpPr>
            <p:nvPr/>
          </p:nvSpPr>
          <p:spPr bwMode="auto">
            <a:xfrm rot="4670237">
              <a:off x="1191" y="2536"/>
              <a:ext cx="696" cy="261"/>
            </a:xfrm>
            <a:prstGeom prst="rightArrow">
              <a:avLst>
                <a:gd name="adj1" fmla="val 50000"/>
                <a:gd name="adj2" fmla="val 66667"/>
              </a:avLst>
            </a:prstGeom>
            <a:solidFill>
              <a:srgbClr val="ED181E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99190" dir="2388334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1403" name="AutoShape 75"/>
            <p:cNvSpPr>
              <a:spLocks noChangeArrowheads="1"/>
            </p:cNvSpPr>
            <p:nvPr/>
          </p:nvSpPr>
          <p:spPr bwMode="auto">
            <a:xfrm rot="6436271">
              <a:off x="2971" y="2600"/>
              <a:ext cx="696" cy="261"/>
            </a:xfrm>
            <a:prstGeom prst="rightArrow">
              <a:avLst>
                <a:gd name="adj1" fmla="val 50000"/>
                <a:gd name="adj2" fmla="val 66667"/>
              </a:avLst>
            </a:prstGeom>
            <a:solidFill>
              <a:srgbClr val="ED181E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81320" dir="3080412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1404" name="Text Box 76"/>
            <p:cNvSpPr txBox="1">
              <a:spLocks noChangeArrowheads="1"/>
            </p:cNvSpPr>
            <p:nvPr/>
          </p:nvSpPr>
          <p:spPr bwMode="auto">
            <a:xfrm>
              <a:off x="2969" y="2932"/>
              <a:ext cx="357" cy="519"/>
            </a:xfrm>
            <a:prstGeom prst="rect">
              <a:avLst/>
            </a:prstGeom>
            <a:noFill/>
            <a:ln>
              <a:noFill/>
            </a:ln>
            <a:effectLst>
              <a:outerShdw blurRad="63500" dist="57501" dir="372373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ED181E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4800" b="1">
                  <a:solidFill>
                    <a:srgbClr val="ED181E"/>
                  </a:solidFill>
                </a:rPr>
                <a:t>X</a:t>
              </a:r>
            </a:p>
          </p:txBody>
        </p:sp>
        <p:sp>
          <p:nvSpPr>
            <p:cNvPr id="611405" name="Text Box 77"/>
            <p:cNvSpPr txBox="1">
              <a:spLocks noChangeArrowheads="1"/>
            </p:cNvSpPr>
            <p:nvPr/>
          </p:nvSpPr>
          <p:spPr bwMode="auto">
            <a:xfrm>
              <a:off x="1430" y="2838"/>
              <a:ext cx="348" cy="519"/>
            </a:xfrm>
            <a:prstGeom prst="rect">
              <a:avLst/>
            </a:prstGeom>
            <a:noFill/>
            <a:ln>
              <a:noFill/>
            </a:ln>
            <a:effectLst>
              <a:outerShdw blurRad="63500" dist="68978" dir="402064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4800" b="1">
                  <a:solidFill>
                    <a:srgbClr val="ED181E"/>
                  </a:solidFill>
                </a:rPr>
                <a:t>X</a:t>
              </a:r>
            </a:p>
          </p:txBody>
        </p:sp>
        <p:pic>
          <p:nvPicPr>
            <p:cNvPr id="611406" name="Picture 78"/>
            <p:cNvPicPr>
              <a:picLocks noChangeAspect="1" noChangeArrowheads="1"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8595" b="16156"/>
            <a:stretch>
              <a:fillRect/>
            </a:stretch>
          </p:blipFill>
          <p:spPr bwMode="auto">
            <a:xfrm>
              <a:off x="616" y="1307"/>
              <a:ext cx="3345" cy="2299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1407" name="Picture 79"/>
            <p:cNvPicPr>
              <a:picLocks noChangeAspect="1" noChangeArrowheads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0" y="2630"/>
              <a:ext cx="351" cy="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1408" name="Picture 80"/>
            <p:cNvPicPr>
              <a:picLocks noChangeAspect="1" noChangeArrowheads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70" y="2693"/>
              <a:ext cx="370" cy="6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611409" name="Group 81"/>
            <p:cNvGrpSpPr>
              <a:grpSpLocks/>
            </p:cNvGrpSpPr>
            <p:nvPr/>
          </p:nvGrpSpPr>
          <p:grpSpPr bwMode="auto">
            <a:xfrm>
              <a:off x="2689" y="3197"/>
              <a:ext cx="465" cy="197"/>
              <a:chOff x="812" y="917"/>
              <a:chExt cx="746" cy="286"/>
            </a:xfrm>
          </p:grpSpPr>
          <p:sp>
            <p:nvSpPr>
              <p:cNvPr id="611410" name="Freeform 82"/>
              <p:cNvSpPr>
                <a:spLocks/>
              </p:cNvSpPr>
              <p:nvPr/>
            </p:nvSpPr>
            <p:spPr bwMode="auto">
              <a:xfrm>
                <a:off x="832" y="1100"/>
                <a:ext cx="616" cy="70"/>
              </a:xfrm>
              <a:custGeom>
                <a:avLst/>
                <a:gdLst>
                  <a:gd name="T0" fmla="*/ 0 w 616"/>
                  <a:gd name="T1" fmla="*/ 0 h 70"/>
                  <a:gd name="T2" fmla="*/ 36 w 616"/>
                  <a:gd name="T3" fmla="*/ 12 h 70"/>
                  <a:gd name="T4" fmla="*/ 60 w 616"/>
                  <a:gd name="T5" fmla="*/ 18 h 70"/>
                  <a:gd name="T6" fmla="*/ 120 w 616"/>
                  <a:gd name="T7" fmla="*/ 26 h 70"/>
                  <a:gd name="T8" fmla="*/ 126 w 616"/>
                  <a:gd name="T9" fmla="*/ 30 h 70"/>
                  <a:gd name="T10" fmla="*/ 128 w 616"/>
                  <a:gd name="T11" fmla="*/ 36 h 70"/>
                  <a:gd name="T12" fmla="*/ 198 w 616"/>
                  <a:gd name="T13" fmla="*/ 46 h 70"/>
                  <a:gd name="T14" fmla="*/ 288 w 616"/>
                  <a:gd name="T15" fmla="*/ 58 h 70"/>
                  <a:gd name="T16" fmla="*/ 346 w 616"/>
                  <a:gd name="T17" fmla="*/ 70 h 70"/>
                  <a:gd name="T18" fmla="*/ 376 w 616"/>
                  <a:gd name="T19" fmla="*/ 64 h 70"/>
                  <a:gd name="T20" fmla="*/ 408 w 616"/>
                  <a:gd name="T21" fmla="*/ 66 h 70"/>
                  <a:gd name="T22" fmla="*/ 494 w 616"/>
                  <a:gd name="T23" fmla="*/ 66 h 70"/>
                  <a:gd name="T24" fmla="*/ 566 w 616"/>
                  <a:gd name="T25" fmla="*/ 54 h 70"/>
                  <a:gd name="T26" fmla="*/ 616 w 616"/>
                  <a:gd name="T27" fmla="*/ 36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16" h="70">
                    <a:moveTo>
                      <a:pt x="0" y="0"/>
                    </a:moveTo>
                    <a:cubicBezTo>
                      <a:pt x="11" y="3"/>
                      <a:pt x="24" y="10"/>
                      <a:pt x="36" y="12"/>
                    </a:cubicBezTo>
                    <a:cubicBezTo>
                      <a:pt x="44" y="13"/>
                      <a:pt x="60" y="18"/>
                      <a:pt x="60" y="18"/>
                    </a:cubicBezTo>
                    <a:cubicBezTo>
                      <a:pt x="79" y="4"/>
                      <a:pt x="100" y="22"/>
                      <a:pt x="120" y="26"/>
                    </a:cubicBezTo>
                    <a:cubicBezTo>
                      <a:pt x="122" y="27"/>
                      <a:pt x="124" y="28"/>
                      <a:pt x="126" y="30"/>
                    </a:cubicBezTo>
                    <a:cubicBezTo>
                      <a:pt x="127" y="31"/>
                      <a:pt x="126" y="34"/>
                      <a:pt x="128" y="36"/>
                    </a:cubicBezTo>
                    <a:cubicBezTo>
                      <a:pt x="143" y="47"/>
                      <a:pt x="187" y="45"/>
                      <a:pt x="198" y="46"/>
                    </a:cubicBezTo>
                    <a:cubicBezTo>
                      <a:pt x="229" y="47"/>
                      <a:pt x="257" y="53"/>
                      <a:pt x="288" y="58"/>
                    </a:cubicBezTo>
                    <a:cubicBezTo>
                      <a:pt x="307" y="64"/>
                      <a:pt x="325" y="67"/>
                      <a:pt x="346" y="70"/>
                    </a:cubicBezTo>
                    <a:cubicBezTo>
                      <a:pt x="356" y="68"/>
                      <a:pt x="366" y="66"/>
                      <a:pt x="376" y="64"/>
                    </a:cubicBezTo>
                    <a:cubicBezTo>
                      <a:pt x="387" y="66"/>
                      <a:pt x="396" y="63"/>
                      <a:pt x="408" y="66"/>
                    </a:cubicBezTo>
                    <a:cubicBezTo>
                      <a:pt x="435" y="56"/>
                      <a:pt x="465" y="64"/>
                      <a:pt x="494" y="66"/>
                    </a:cubicBezTo>
                    <a:cubicBezTo>
                      <a:pt x="517" y="58"/>
                      <a:pt x="541" y="57"/>
                      <a:pt x="566" y="54"/>
                    </a:cubicBezTo>
                    <a:cubicBezTo>
                      <a:pt x="576" y="50"/>
                      <a:pt x="612" y="42"/>
                      <a:pt x="616" y="36"/>
                    </a:cubicBezTo>
                  </a:path>
                </a:pathLst>
              </a:custGeom>
              <a:noFill/>
              <a:ln w="76200" cmpd="sng">
                <a:solidFill>
                  <a:srgbClr val="342E27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1411" name="Freeform 83"/>
              <p:cNvSpPr>
                <a:spLocks/>
              </p:cNvSpPr>
              <p:nvPr/>
            </p:nvSpPr>
            <p:spPr bwMode="auto">
              <a:xfrm>
                <a:off x="1418" y="1054"/>
                <a:ext cx="108" cy="28"/>
              </a:xfrm>
              <a:custGeom>
                <a:avLst/>
                <a:gdLst>
                  <a:gd name="T0" fmla="*/ 0 w 108"/>
                  <a:gd name="T1" fmla="*/ 28 h 28"/>
                  <a:gd name="T2" fmla="*/ 90 w 108"/>
                  <a:gd name="T3" fmla="*/ 8 h 28"/>
                  <a:gd name="T4" fmla="*/ 108 w 108"/>
                  <a:gd name="T5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8" h="28">
                    <a:moveTo>
                      <a:pt x="0" y="28"/>
                    </a:moveTo>
                    <a:cubicBezTo>
                      <a:pt x="30" y="20"/>
                      <a:pt x="59" y="10"/>
                      <a:pt x="90" y="8"/>
                    </a:cubicBezTo>
                    <a:cubicBezTo>
                      <a:pt x="105" y="13"/>
                      <a:pt x="99" y="0"/>
                      <a:pt x="108" y="0"/>
                    </a:cubicBezTo>
                  </a:path>
                </a:pathLst>
              </a:custGeom>
              <a:noFill/>
              <a:ln w="76200" cmpd="sng">
                <a:solidFill>
                  <a:srgbClr val="1A170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611412" name="Picture 84"/>
              <p:cNvPicPr>
                <a:picLocks noChangeAspect="1" noChangeArrowheads="1"/>
              </p:cNvPicPr>
              <p:nvPr/>
            </p:nvPicPr>
            <p:blipFill>
              <a:blip r:embed="rId1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2" y="917"/>
                <a:ext cx="746" cy="286"/>
              </a:xfrm>
              <a:prstGeom prst="rect">
                <a:avLst/>
              </a:prstGeom>
              <a:noFill/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46662" dir="3284183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611413" name="Group 85"/>
            <p:cNvGrpSpPr>
              <a:grpSpLocks/>
            </p:cNvGrpSpPr>
            <p:nvPr/>
          </p:nvGrpSpPr>
          <p:grpSpPr bwMode="auto">
            <a:xfrm>
              <a:off x="2537" y="3114"/>
              <a:ext cx="315" cy="165"/>
              <a:chOff x="1867" y="699"/>
              <a:chExt cx="642" cy="365"/>
            </a:xfrm>
          </p:grpSpPr>
          <p:sp>
            <p:nvSpPr>
              <p:cNvPr id="611414" name="Freeform 86"/>
              <p:cNvSpPr>
                <a:spLocks/>
              </p:cNvSpPr>
              <p:nvPr/>
            </p:nvSpPr>
            <p:spPr bwMode="auto">
              <a:xfrm>
                <a:off x="1896" y="917"/>
                <a:ext cx="526" cy="90"/>
              </a:xfrm>
              <a:custGeom>
                <a:avLst/>
                <a:gdLst>
                  <a:gd name="T0" fmla="*/ 0 w 526"/>
                  <a:gd name="T1" fmla="*/ 0 h 90"/>
                  <a:gd name="T2" fmla="*/ 42 w 526"/>
                  <a:gd name="T3" fmla="*/ 12 h 90"/>
                  <a:gd name="T4" fmla="*/ 114 w 526"/>
                  <a:gd name="T5" fmla="*/ 44 h 90"/>
                  <a:gd name="T6" fmla="*/ 146 w 526"/>
                  <a:gd name="T7" fmla="*/ 56 h 90"/>
                  <a:gd name="T8" fmla="*/ 170 w 526"/>
                  <a:gd name="T9" fmla="*/ 62 h 90"/>
                  <a:gd name="T10" fmla="*/ 206 w 526"/>
                  <a:gd name="T11" fmla="*/ 82 h 90"/>
                  <a:gd name="T12" fmla="*/ 236 w 526"/>
                  <a:gd name="T13" fmla="*/ 80 h 90"/>
                  <a:gd name="T14" fmla="*/ 266 w 526"/>
                  <a:gd name="T15" fmla="*/ 78 h 90"/>
                  <a:gd name="T16" fmla="*/ 316 w 526"/>
                  <a:gd name="T17" fmla="*/ 60 h 90"/>
                  <a:gd name="T18" fmla="*/ 344 w 526"/>
                  <a:gd name="T19" fmla="*/ 56 h 90"/>
                  <a:gd name="T20" fmla="*/ 364 w 526"/>
                  <a:gd name="T21" fmla="*/ 56 h 90"/>
                  <a:gd name="T22" fmla="*/ 406 w 526"/>
                  <a:gd name="T23" fmla="*/ 48 h 90"/>
                  <a:gd name="T24" fmla="*/ 440 w 526"/>
                  <a:gd name="T25" fmla="*/ 44 h 90"/>
                  <a:gd name="T26" fmla="*/ 452 w 526"/>
                  <a:gd name="T27" fmla="*/ 36 h 90"/>
                  <a:gd name="T28" fmla="*/ 464 w 526"/>
                  <a:gd name="T29" fmla="*/ 32 h 90"/>
                  <a:gd name="T30" fmla="*/ 508 w 526"/>
                  <a:gd name="T31" fmla="*/ 24 h 90"/>
                  <a:gd name="T32" fmla="*/ 520 w 526"/>
                  <a:gd name="T33" fmla="*/ 20 h 90"/>
                  <a:gd name="T34" fmla="*/ 526 w 526"/>
                  <a:gd name="T35" fmla="*/ 8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26" h="90">
                    <a:moveTo>
                      <a:pt x="0" y="0"/>
                    </a:moveTo>
                    <a:cubicBezTo>
                      <a:pt x="11" y="3"/>
                      <a:pt x="32" y="5"/>
                      <a:pt x="42" y="12"/>
                    </a:cubicBezTo>
                    <a:cubicBezTo>
                      <a:pt x="64" y="26"/>
                      <a:pt x="88" y="36"/>
                      <a:pt x="114" y="44"/>
                    </a:cubicBezTo>
                    <a:cubicBezTo>
                      <a:pt x="124" y="47"/>
                      <a:pt x="135" y="54"/>
                      <a:pt x="146" y="56"/>
                    </a:cubicBezTo>
                    <a:cubicBezTo>
                      <a:pt x="154" y="57"/>
                      <a:pt x="170" y="62"/>
                      <a:pt x="170" y="62"/>
                    </a:cubicBezTo>
                    <a:cubicBezTo>
                      <a:pt x="181" y="78"/>
                      <a:pt x="185" y="79"/>
                      <a:pt x="206" y="82"/>
                    </a:cubicBezTo>
                    <a:cubicBezTo>
                      <a:pt x="219" y="90"/>
                      <a:pt x="222" y="84"/>
                      <a:pt x="236" y="80"/>
                    </a:cubicBezTo>
                    <a:cubicBezTo>
                      <a:pt x="245" y="83"/>
                      <a:pt x="255" y="79"/>
                      <a:pt x="266" y="78"/>
                    </a:cubicBezTo>
                    <a:cubicBezTo>
                      <a:pt x="282" y="72"/>
                      <a:pt x="298" y="64"/>
                      <a:pt x="316" y="60"/>
                    </a:cubicBezTo>
                    <a:cubicBezTo>
                      <a:pt x="324" y="54"/>
                      <a:pt x="333" y="52"/>
                      <a:pt x="344" y="56"/>
                    </a:cubicBezTo>
                    <a:cubicBezTo>
                      <a:pt x="360" y="50"/>
                      <a:pt x="335" y="57"/>
                      <a:pt x="364" y="56"/>
                    </a:cubicBezTo>
                    <a:cubicBezTo>
                      <a:pt x="376" y="55"/>
                      <a:pt x="393" y="49"/>
                      <a:pt x="406" y="48"/>
                    </a:cubicBezTo>
                    <a:cubicBezTo>
                      <a:pt x="414" y="50"/>
                      <a:pt x="430" y="45"/>
                      <a:pt x="440" y="44"/>
                    </a:cubicBezTo>
                    <a:cubicBezTo>
                      <a:pt x="444" y="41"/>
                      <a:pt x="447" y="37"/>
                      <a:pt x="452" y="36"/>
                    </a:cubicBezTo>
                    <a:cubicBezTo>
                      <a:pt x="456" y="34"/>
                      <a:pt x="464" y="32"/>
                      <a:pt x="464" y="32"/>
                    </a:cubicBezTo>
                    <a:cubicBezTo>
                      <a:pt x="472" y="34"/>
                      <a:pt x="497" y="25"/>
                      <a:pt x="508" y="24"/>
                    </a:cubicBezTo>
                    <a:cubicBezTo>
                      <a:pt x="512" y="22"/>
                      <a:pt x="517" y="23"/>
                      <a:pt x="520" y="20"/>
                    </a:cubicBezTo>
                    <a:cubicBezTo>
                      <a:pt x="522" y="16"/>
                      <a:pt x="526" y="8"/>
                      <a:pt x="526" y="8"/>
                    </a:cubicBezTo>
                  </a:path>
                </a:pathLst>
              </a:custGeom>
              <a:noFill/>
              <a:ln w="76200" cmpd="sng">
                <a:solidFill>
                  <a:srgbClr val="342E27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611415" name="Picture 87"/>
              <p:cNvPicPr>
                <a:picLocks noChangeAspect="1" noChangeArrowheads="1"/>
              </p:cNvPicPr>
              <p:nvPr/>
            </p:nvPicPr>
            <p:blipFill>
              <a:blip r:embed="rId1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67" y="699"/>
                <a:ext cx="642" cy="3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11416" name="Group 88"/>
            <p:cNvGrpSpPr>
              <a:grpSpLocks/>
            </p:cNvGrpSpPr>
            <p:nvPr/>
          </p:nvGrpSpPr>
          <p:grpSpPr bwMode="auto">
            <a:xfrm>
              <a:off x="2489" y="3207"/>
              <a:ext cx="346" cy="123"/>
              <a:chOff x="812" y="917"/>
              <a:chExt cx="746" cy="286"/>
            </a:xfrm>
          </p:grpSpPr>
          <p:sp>
            <p:nvSpPr>
              <p:cNvPr id="611417" name="Freeform 89"/>
              <p:cNvSpPr>
                <a:spLocks/>
              </p:cNvSpPr>
              <p:nvPr/>
            </p:nvSpPr>
            <p:spPr bwMode="auto">
              <a:xfrm>
                <a:off x="832" y="1100"/>
                <a:ext cx="616" cy="70"/>
              </a:xfrm>
              <a:custGeom>
                <a:avLst/>
                <a:gdLst>
                  <a:gd name="T0" fmla="*/ 0 w 616"/>
                  <a:gd name="T1" fmla="*/ 0 h 70"/>
                  <a:gd name="T2" fmla="*/ 36 w 616"/>
                  <a:gd name="T3" fmla="*/ 12 h 70"/>
                  <a:gd name="T4" fmla="*/ 60 w 616"/>
                  <a:gd name="T5" fmla="*/ 18 h 70"/>
                  <a:gd name="T6" fmla="*/ 120 w 616"/>
                  <a:gd name="T7" fmla="*/ 26 h 70"/>
                  <a:gd name="T8" fmla="*/ 126 w 616"/>
                  <a:gd name="T9" fmla="*/ 30 h 70"/>
                  <a:gd name="T10" fmla="*/ 128 w 616"/>
                  <a:gd name="T11" fmla="*/ 36 h 70"/>
                  <a:gd name="T12" fmla="*/ 198 w 616"/>
                  <a:gd name="T13" fmla="*/ 46 h 70"/>
                  <a:gd name="T14" fmla="*/ 288 w 616"/>
                  <a:gd name="T15" fmla="*/ 58 h 70"/>
                  <a:gd name="T16" fmla="*/ 346 w 616"/>
                  <a:gd name="T17" fmla="*/ 70 h 70"/>
                  <a:gd name="T18" fmla="*/ 376 w 616"/>
                  <a:gd name="T19" fmla="*/ 64 h 70"/>
                  <a:gd name="T20" fmla="*/ 408 w 616"/>
                  <a:gd name="T21" fmla="*/ 66 h 70"/>
                  <a:gd name="T22" fmla="*/ 494 w 616"/>
                  <a:gd name="T23" fmla="*/ 66 h 70"/>
                  <a:gd name="T24" fmla="*/ 566 w 616"/>
                  <a:gd name="T25" fmla="*/ 54 h 70"/>
                  <a:gd name="T26" fmla="*/ 616 w 616"/>
                  <a:gd name="T27" fmla="*/ 36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16" h="70">
                    <a:moveTo>
                      <a:pt x="0" y="0"/>
                    </a:moveTo>
                    <a:cubicBezTo>
                      <a:pt x="11" y="3"/>
                      <a:pt x="24" y="10"/>
                      <a:pt x="36" y="12"/>
                    </a:cubicBezTo>
                    <a:cubicBezTo>
                      <a:pt x="44" y="13"/>
                      <a:pt x="60" y="18"/>
                      <a:pt x="60" y="18"/>
                    </a:cubicBezTo>
                    <a:cubicBezTo>
                      <a:pt x="79" y="4"/>
                      <a:pt x="100" y="22"/>
                      <a:pt x="120" y="26"/>
                    </a:cubicBezTo>
                    <a:cubicBezTo>
                      <a:pt x="122" y="27"/>
                      <a:pt x="124" y="28"/>
                      <a:pt x="126" y="30"/>
                    </a:cubicBezTo>
                    <a:cubicBezTo>
                      <a:pt x="127" y="31"/>
                      <a:pt x="126" y="34"/>
                      <a:pt x="128" y="36"/>
                    </a:cubicBezTo>
                    <a:cubicBezTo>
                      <a:pt x="143" y="47"/>
                      <a:pt x="187" y="45"/>
                      <a:pt x="198" y="46"/>
                    </a:cubicBezTo>
                    <a:cubicBezTo>
                      <a:pt x="229" y="47"/>
                      <a:pt x="257" y="53"/>
                      <a:pt x="288" y="58"/>
                    </a:cubicBezTo>
                    <a:cubicBezTo>
                      <a:pt x="307" y="64"/>
                      <a:pt x="325" y="67"/>
                      <a:pt x="346" y="70"/>
                    </a:cubicBezTo>
                    <a:cubicBezTo>
                      <a:pt x="356" y="68"/>
                      <a:pt x="366" y="66"/>
                      <a:pt x="376" y="64"/>
                    </a:cubicBezTo>
                    <a:cubicBezTo>
                      <a:pt x="387" y="66"/>
                      <a:pt x="396" y="63"/>
                      <a:pt x="408" y="66"/>
                    </a:cubicBezTo>
                    <a:cubicBezTo>
                      <a:pt x="435" y="56"/>
                      <a:pt x="465" y="64"/>
                      <a:pt x="494" y="66"/>
                    </a:cubicBezTo>
                    <a:cubicBezTo>
                      <a:pt x="517" y="58"/>
                      <a:pt x="541" y="57"/>
                      <a:pt x="566" y="54"/>
                    </a:cubicBezTo>
                    <a:cubicBezTo>
                      <a:pt x="576" y="50"/>
                      <a:pt x="612" y="42"/>
                      <a:pt x="616" y="36"/>
                    </a:cubicBezTo>
                  </a:path>
                </a:pathLst>
              </a:custGeom>
              <a:noFill/>
              <a:ln w="76200" cmpd="sng">
                <a:solidFill>
                  <a:srgbClr val="342E27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1418" name="Freeform 90"/>
              <p:cNvSpPr>
                <a:spLocks/>
              </p:cNvSpPr>
              <p:nvPr/>
            </p:nvSpPr>
            <p:spPr bwMode="auto">
              <a:xfrm>
                <a:off x="1418" y="1054"/>
                <a:ext cx="108" cy="28"/>
              </a:xfrm>
              <a:custGeom>
                <a:avLst/>
                <a:gdLst>
                  <a:gd name="T0" fmla="*/ 0 w 108"/>
                  <a:gd name="T1" fmla="*/ 28 h 28"/>
                  <a:gd name="T2" fmla="*/ 90 w 108"/>
                  <a:gd name="T3" fmla="*/ 8 h 28"/>
                  <a:gd name="T4" fmla="*/ 108 w 108"/>
                  <a:gd name="T5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8" h="28">
                    <a:moveTo>
                      <a:pt x="0" y="28"/>
                    </a:moveTo>
                    <a:cubicBezTo>
                      <a:pt x="30" y="20"/>
                      <a:pt x="59" y="10"/>
                      <a:pt x="90" y="8"/>
                    </a:cubicBezTo>
                    <a:cubicBezTo>
                      <a:pt x="105" y="13"/>
                      <a:pt x="99" y="0"/>
                      <a:pt x="108" y="0"/>
                    </a:cubicBezTo>
                  </a:path>
                </a:pathLst>
              </a:custGeom>
              <a:noFill/>
              <a:ln w="76200" cmpd="sng">
                <a:solidFill>
                  <a:srgbClr val="1A170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611419" name="Picture 91"/>
              <p:cNvPicPr>
                <a:picLocks noChangeAspect="1" noChangeArrowheads="1"/>
              </p:cNvPicPr>
              <p:nvPr/>
            </p:nvPicPr>
            <p:blipFill>
              <a:blip r:embed="rId1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2" y="917"/>
                <a:ext cx="746" cy="286"/>
              </a:xfrm>
              <a:prstGeom prst="rect">
                <a:avLst/>
              </a:prstGeom>
              <a:noFill/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46662" dir="3284183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611420" name="Group 92"/>
            <p:cNvGrpSpPr>
              <a:grpSpLocks/>
            </p:cNvGrpSpPr>
            <p:nvPr/>
          </p:nvGrpSpPr>
          <p:grpSpPr bwMode="auto">
            <a:xfrm>
              <a:off x="2776" y="3133"/>
              <a:ext cx="543" cy="196"/>
              <a:chOff x="995" y="675"/>
              <a:chExt cx="543" cy="196"/>
            </a:xfrm>
          </p:grpSpPr>
          <p:sp>
            <p:nvSpPr>
              <p:cNvPr id="611421" name="Freeform 93"/>
              <p:cNvSpPr>
                <a:spLocks/>
              </p:cNvSpPr>
              <p:nvPr/>
            </p:nvSpPr>
            <p:spPr bwMode="auto">
              <a:xfrm>
                <a:off x="1026" y="786"/>
                <a:ext cx="456" cy="50"/>
              </a:xfrm>
              <a:custGeom>
                <a:avLst/>
                <a:gdLst>
                  <a:gd name="T0" fmla="*/ 0 w 456"/>
                  <a:gd name="T1" fmla="*/ 4 h 50"/>
                  <a:gd name="T2" fmla="*/ 48 w 456"/>
                  <a:gd name="T3" fmla="*/ 14 h 50"/>
                  <a:gd name="T4" fmla="*/ 136 w 456"/>
                  <a:gd name="T5" fmla="*/ 34 h 50"/>
                  <a:gd name="T6" fmla="*/ 190 w 456"/>
                  <a:gd name="T7" fmla="*/ 50 h 50"/>
                  <a:gd name="T8" fmla="*/ 240 w 456"/>
                  <a:gd name="T9" fmla="*/ 36 h 50"/>
                  <a:gd name="T10" fmla="*/ 264 w 456"/>
                  <a:gd name="T11" fmla="*/ 32 h 50"/>
                  <a:gd name="T12" fmla="*/ 356 w 456"/>
                  <a:gd name="T13" fmla="*/ 28 h 50"/>
                  <a:gd name="T14" fmla="*/ 390 w 456"/>
                  <a:gd name="T15" fmla="*/ 20 h 50"/>
                  <a:gd name="T16" fmla="*/ 402 w 456"/>
                  <a:gd name="T17" fmla="*/ 16 h 50"/>
                  <a:gd name="T18" fmla="*/ 420 w 456"/>
                  <a:gd name="T19" fmla="*/ 14 h 50"/>
                  <a:gd name="T20" fmla="*/ 438 w 456"/>
                  <a:gd name="T21" fmla="*/ 12 h 50"/>
                  <a:gd name="T22" fmla="*/ 456 w 456"/>
                  <a:gd name="T23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56" h="50">
                    <a:moveTo>
                      <a:pt x="0" y="4"/>
                    </a:moveTo>
                    <a:cubicBezTo>
                      <a:pt x="7" y="9"/>
                      <a:pt x="36" y="11"/>
                      <a:pt x="48" y="14"/>
                    </a:cubicBezTo>
                    <a:cubicBezTo>
                      <a:pt x="77" y="19"/>
                      <a:pt x="106" y="29"/>
                      <a:pt x="136" y="34"/>
                    </a:cubicBezTo>
                    <a:cubicBezTo>
                      <a:pt x="145" y="48"/>
                      <a:pt x="173" y="47"/>
                      <a:pt x="190" y="50"/>
                    </a:cubicBezTo>
                    <a:cubicBezTo>
                      <a:pt x="219" y="47"/>
                      <a:pt x="218" y="50"/>
                      <a:pt x="240" y="36"/>
                    </a:cubicBezTo>
                    <a:cubicBezTo>
                      <a:pt x="249" y="39"/>
                      <a:pt x="254" y="32"/>
                      <a:pt x="264" y="32"/>
                    </a:cubicBezTo>
                    <a:cubicBezTo>
                      <a:pt x="315" y="28"/>
                      <a:pt x="285" y="30"/>
                      <a:pt x="356" y="28"/>
                    </a:cubicBezTo>
                    <a:cubicBezTo>
                      <a:pt x="367" y="24"/>
                      <a:pt x="378" y="23"/>
                      <a:pt x="390" y="20"/>
                    </a:cubicBezTo>
                    <a:cubicBezTo>
                      <a:pt x="394" y="18"/>
                      <a:pt x="402" y="16"/>
                      <a:pt x="402" y="16"/>
                    </a:cubicBezTo>
                    <a:cubicBezTo>
                      <a:pt x="407" y="17"/>
                      <a:pt x="420" y="14"/>
                      <a:pt x="420" y="14"/>
                    </a:cubicBezTo>
                    <a:cubicBezTo>
                      <a:pt x="425" y="15"/>
                      <a:pt x="438" y="12"/>
                      <a:pt x="438" y="12"/>
                    </a:cubicBezTo>
                    <a:cubicBezTo>
                      <a:pt x="442" y="7"/>
                      <a:pt x="456" y="4"/>
                      <a:pt x="456" y="0"/>
                    </a:cubicBezTo>
                  </a:path>
                </a:pathLst>
              </a:custGeom>
              <a:noFill/>
              <a:ln w="76200" cmpd="sng">
                <a:solidFill>
                  <a:srgbClr val="342E27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611422" name="Picture 94"/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95" y="675"/>
                <a:ext cx="543" cy="19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11423" name="Group 95"/>
            <p:cNvGrpSpPr>
              <a:grpSpLocks/>
            </p:cNvGrpSpPr>
            <p:nvPr/>
          </p:nvGrpSpPr>
          <p:grpSpPr bwMode="auto">
            <a:xfrm>
              <a:off x="2929" y="3281"/>
              <a:ext cx="363" cy="115"/>
              <a:chOff x="1523" y="1162"/>
              <a:chExt cx="363" cy="115"/>
            </a:xfrm>
          </p:grpSpPr>
          <p:sp>
            <p:nvSpPr>
              <p:cNvPr id="611424" name="Freeform 96"/>
              <p:cNvSpPr>
                <a:spLocks/>
              </p:cNvSpPr>
              <p:nvPr/>
            </p:nvSpPr>
            <p:spPr bwMode="auto">
              <a:xfrm>
                <a:off x="1543" y="1236"/>
                <a:ext cx="343" cy="41"/>
              </a:xfrm>
              <a:custGeom>
                <a:avLst/>
                <a:gdLst>
                  <a:gd name="T0" fmla="*/ 13 w 343"/>
                  <a:gd name="T1" fmla="*/ 22 h 41"/>
                  <a:gd name="T2" fmla="*/ 55 w 343"/>
                  <a:gd name="T3" fmla="*/ 28 h 41"/>
                  <a:gd name="T4" fmla="*/ 145 w 343"/>
                  <a:gd name="T5" fmla="*/ 8 h 41"/>
                  <a:gd name="T6" fmla="*/ 245 w 343"/>
                  <a:gd name="T7" fmla="*/ 16 h 41"/>
                  <a:gd name="T8" fmla="*/ 317 w 343"/>
                  <a:gd name="T9" fmla="*/ 10 h 41"/>
                  <a:gd name="T10" fmla="*/ 343 w 343"/>
                  <a:gd name="T11" fmla="*/ 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3" h="41">
                    <a:moveTo>
                      <a:pt x="13" y="22"/>
                    </a:moveTo>
                    <a:cubicBezTo>
                      <a:pt x="0" y="41"/>
                      <a:pt x="46" y="28"/>
                      <a:pt x="55" y="28"/>
                    </a:cubicBezTo>
                    <a:cubicBezTo>
                      <a:pt x="85" y="17"/>
                      <a:pt x="113" y="10"/>
                      <a:pt x="145" y="8"/>
                    </a:cubicBezTo>
                    <a:cubicBezTo>
                      <a:pt x="178" y="9"/>
                      <a:pt x="211" y="14"/>
                      <a:pt x="245" y="16"/>
                    </a:cubicBezTo>
                    <a:cubicBezTo>
                      <a:pt x="265" y="9"/>
                      <a:pt x="296" y="11"/>
                      <a:pt x="317" y="10"/>
                    </a:cubicBezTo>
                    <a:cubicBezTo>
                      <a:pt x="327" y="8"/>
                      <a:pt x="335" y="7"/>
                      <a:pt x="343" y="0"/>
                    </a:cubicBezTo>
                  </a:path>
                </a:pathLst>
              </a:custGeom>
              <a:noFill/>
              <a:ln w="76200" cmpd="sng">
                <a:solidFill>
                  <a:srgbClr val="342E27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611425" name="Picture 97"/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23" y="1162"/>
                <a:ext cx="363" cy="1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342E27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611426" name="Group 98"/>
            <p:cNvGrpSpPr>
              <a:grpSpLocks/>
            </p:cNvGrpSpPr>
            <p:nvPr/>
          </p:nvGrpSpPr>
          <p:grpSpPr bwMode="auto">
            <a:xfrm>
              <a:off x="2589" y="3240"/>
              <a:ext cx="642" cy="321"/>
              <a:chOff x="1867" y="699"/>
              <a:chExt cx="642" cy="365"/>
            </a:xfrm>
          </p:grpSpPr>
          <p:sp>
            <p:nvSpPr>
              <p:cNvPr id="611427" name="Freeform 99"/>
              <p:cNvSpPr>
                <a:spLocks/>
              </p:cNvSpPr>
              <p:nvPr/>
            </p:nvSpPr>
            <p:spPr bwMode="auto">
              <a:xfrm>
                <a:off x="1896" y="917"/>
                <a:ext cx="526" cy="90"/>
              </a:xfrm>
              <a:custGeom>
                <a:avLst/>
                <a:gdLst>
                  <a:gd name="T0" fmla="*/ 0 w 526"/>
                  <a:gd name="T1" fmla="*/ 0 h 90"/>
                  <a:gd name="T2" fmla="*/ 42 w 526"/>
                  <a:gd name="T3" fmla="*/ 12 h 90"/>
                  <a:gd name="T4" fmla="*/ 114 w 526"/>
                  <a:gd name="T5" fmla="*/ 44 h 90"/>
                  <a:gd name="T6" fmla="*/ 146 w 526"/>
                  <a:gd name="T7" fmla="*/ 56 h 90"/>
                  <a:gd name="T8" fmla="*/ 170 w 526"/>
                  <a:gd name="T9" fmla="*/ 62 h 90"/>
                  <a:gd name="T10" fmla="*/ 206 w 526"/>
                  <a:gd name="T11" fmla="*/ 82 h 90"/>
                  <a:gd name="T12" fmla="*/ 236 w 526"/>
                  <a:gd name="T13" fmla="*/ 80 h 90"/>
                  <a:gd name="T14" fmla="*/ 266 w 526"/>
                  <a:gd name="T15" fmla="*/ 78 h 90"/>
                  <a:gd name="T16" fmla="*/ 316 w 526"/>
                  <a:gd name="T17" fmla="*/ 60 h 90"/>
                  <a:gd name="T18" fmla="*/ 344 w 526"/>
                  <a:gd name="T19" fmla="*/ 56 h 90"/>
                  <a:gd name="T20" fmla="*/ 364 w 526"/>
                  <a:gd name="T21" fmla="*/ 56 h 90"/>
                  <a:gd name="T22" fmla="*/ 406 w 526"/>
                  <a:gd name="T23" fmla="*/ 48 h 90"/>
                  <a:gd name="T24" fmla="*/ 440 w 526"/>
                  <a:gd name="T25" fmla="*/ 44 h 90"/>
                  <a:gd name="T26" fmla="*/ 452 w 526"/>
                  <a:gd name="T27" fmla="*/ 36 h 90"/>
                  <a:gd name="T28" fmla="*/ 464 w 526"/>
                  <a:gd name="T29" fmla="*/ 32 h 90"/>
                  <a:gd name="T30" fmla="*/ 508 w 526"/>
                  <a:gd name="T31" fmla="*/ 24 h 90"/>
                  <a:gd name="T32" fmla="*/ 520 w 526"/>
                  <a:gd name="T33" fmla="*/ 20 h 90"/>
                  <a:gd name="T34" fmla="*/ 526 w 526"/>
                  <a:gd name="T35" fmla="*/ 8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26" h="90">
                    <a:moveTo>
                      <a:pt x="0" y="0"/>
                    </a:moveTo>
                    <a:cubicBezTo>
                      <a:pt x="11" y="3"/>
                      <a:pt x="32" y="5"/>
                      <a:pt x="42" y="12"/>
                    </a:cubicBezTo>
                    <a:cubicBezTo>
                      <a:pt x="64" y="26"/>
                      <a:pt x="88" y="36"/>
                      <a:pt x="114" y="44"/>
                    </a:cubicBezTo>
                    <a:cubicBezTo>
                      <a:pt x="124" y="47"/>
                      <a:pt x="135" y="54"/>
                      <a:pt x="146" y="56"/>
                    </a:cubicBezTo>
                    <a:cubicBezTo>
                      <a:pt x="154" y="57"/>
                      <a:pt x="170" y="62"/>
                      <a:pt x="170" y="62"/>
                    </a:cubicBezTo>
                    <a:cubicBezTo>
                      <a:pt x="181" y="78"/>
                      <a:pt x="185" y="79"/>
                      <a:pt x="206" y="82"/>
                    </a:cubicBezTo>
                    <a:cubicBezTo>
                      <a:pt x="219" y="90"/>
                      <a:pt x="222" y="84"/>
                      <a:pt x="236" y="80"/>
                    </a:cubicBezTo>
                    <a:cubicBezTo>
                      <a:pt x="245" y="83"/>
                      <a:pt x="255" y="79"/>
                      <a:pt x="266" y="78"/>
                    </a:cubicBezTo>
                    <a:cubicBezTo>
                      <a:pt x="282" y="72"/>
                      <a:pt x="298" y="64"/>
                      <a:pt x="316" y="60"/>
                    </a:cubicBezTo>
                    <a:cubicBezTo>
                      <a:pt x="324" y="54"/>
                      <a:pt x="333" y="52"/>
                      <a:pt x="344" y="56"/>
                    </a:cubicBezTo>
                    <a:cubicBezTo>
                      <a:pt x="360" y="50"/>
                      <a:pt x="335" y="57"/>
                      <a:pt x="364" y="56"/>
                    </a:cubicBezTo>
                    <a:cubicBezTo>
                      <a:pt x="376" y="55"/>
                      <a:pt x="393" y="49"/>
                      <a:pt x="406" y="48"/>
                    </a:cubicBezTo>
                    <a:cubicBezTo>
                      <a:pt x="414" y="50"/>
                      <a:pt x="430" y="45"/>
                      <a:pt x="440" y="44"/>
                    </a:cubicBezTo>
                    <a:cubicBezTo>
                      <a:pt x="444" y="41"/>
                      <a:pt x="447" y="37"/>
                      <a:pt x="452" y="36"/>
                    </a:cubicBezTo>
                    <a:cubicBezTo>
                      <a:pt x="456" y="34"/>
                      <a:pt x="464" y="32"/>
                      <a:pt x="464" y="32"/>
                    </a:cubicBezTo>
                    <a:cubicBezTo>
                      <a:pt x="472" y="34"/>
                      <a:pt x="497" y="25"/>
                      <a:pt x="508" y="24"/>
                    </a:cubicBezTo>
                    <a:cubicBezTo>
                      <a:pt x="512" y="22"/>
                      <a:pt x="517" y="23"/>
                      <a:pt x="520" y="20"/>
                    </a:cubicBezTo>
                    <a:cubicBezTo>
                      <a:pt x="522" y="16"/>
                      <a:pt x="526" y="8"/>
                      <a:pt x="526" y="8"/>
                    </a:cubicBezTo>
                  </a:path>
                </a:pathLst>
              </a:custGeom>
              <a:noFill/>
              <a:ln w="76200" cmpd="sng">
                <a:solidFill>
                  <a:srgbClr val="342E27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611428" name="Picture 100"/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67" y="699"/>
                <a:ext cx="642" cy="3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11429" name="Group 101"/>
            <p:cNvGrpSpPr>
              <a:grpSpLocks/>
            </p:cNvGrpSpPr>
            <p:nvPr/>
          </p:nvGrpSpPr>
          <p:grpSpPr bwMode="auto">
            <a:xfrm>
              <a:off x="2957" y="3369"/>
              <a:ext cx="464" cy="175"/>
              <a:chOff x="812" y="917"/>
              <a:chExt cx="746" cy="286"/>
            </a:xfrm>
          </p:grpSpPr>
          <p:sp>
            <p:nvSpPr>
              <p:cNvPr id="611430" name="Freeform 102"/>
              <p:cNvSpPr>
                <a:spLocks/>
              </p:cNvSpPr>
              <p:nvPr/>
            </p:nvSpPr>
            <p:spPr bwMode="auto">
              <a:xfrm>
                <a:off x="832" y="1100"/>
                <a:ext cx="616" cy="70"/>
              </a:xfrm>
              <a:custGeom>
                <a:avLst/>
                <a:gdLst>
                  <a:gd name="T0" fmla="*/ 0 w 616"/>
                  <a:gd name="T1" fmla="*/ 0 h 70"/>
                  <a:gd name="T2" fmla="*/ 36 w 616"/>
                  <a:gd name="T3" fmla="*/ 12 h 70"/>
                  <a:gd name="T4" fmla="*/ 60 w 616"/>
                  <a:gd name="T5" fmla="*/ 18 h 70"/>
                  <a:gd name="T6" fmla="*/ 120 w 616"/>
                  <a:gd name="T7" fmla="*/ 26 h 70"/>
                  <a:gd name="T8" fmla="*/ 126 w 616"/>
                  <a:gd name="T9" fmla="*/ 30 h 70"/>
                  <a:gd name="T10" fmla="*/ 128 w 616"/>
                  <a:gd name="T11" fmla="*/ 36 h 70"/>
                  <a:gd name="T12" fmla="*/ 198 w 616"/>
                  <a:gd name="T13" fmla="*/ 46 h 70"/>
                  <a:gd name="T14" fmla="*/ 288 w 616"/>
                  <a:gd name="T15" fmla="*/ 58 h 70"/>
                  <a:gd name="T16" fmla="*/ 346 w 616"/>
                  <a:gd name="T17" fmla="*/ 70 h 70"/>
                  <a:gd name="T18" fmla="*/ 376 w 616"/>
                  <a:gd name="T19" fmla="*/ 64 h 70"/>
                  <a:gd name="T20" fmla="*/ 408 w 616"/>
                  <a:gd name="T21" fmla="*/ 66 h 70"/>
                  <a:gd name="T22" fmla="*/ 494 w 616"/>
                  <a:gd name="T23" fmla="*/ 66 h 70"/>
                  <a:gd name="T24" fmla="*/ 566 w 616"/>
                  <a:gd name="T25" fmla="*/ 54 h 70"/>
                  <a:gd name="T26" fmla="*/ 616 w 616"/>
                  <a:gd name="T27" fmla="*/ 36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16" h="70">
                    <a:moveTo>
                      <a:pt x="0" y="0"/>
                    </a:moveTo>
                    <a:cubicBezTo>
                      <a:pt x="11" y="3"/>
                      <a:pt x="24" y="10"/>
                      <a:pt x="36" y="12"/>
                    </a:cubicBezTo>
                    <a:cubicBezTo>
                      <a:pt x="44" y="13"/>
                      <a:pt x="60" y="18"/>
                      <a:pt x="60" y="18"/>
                    </a:cubicBezTo>
                    <a:cubicBezTo>
                      <a:pt x="79" y="4"/>
                      <a:pt x="100" y="22"/>
                      <a:pt x="120" y="26"/>
                    </a:cubicBezTo>
                    <a:cubicBezTo>
                      <a:pt x="122" y="27"/>
                      <a:pt x="124" y="28"/>
                      <a:pt x="126" y="30"/>
                    </a:cubicBezTo>
                    <a:cubicBezTo>
                      <a:pt x="127" y="31"/>
                      <a:pt x="126" y="34"/>
                      <a:pt x="128" y="36"/>
                    </a:cubicBezTo>
                    <a:cubicBezTo>
                      <a:pt x="143" y="47"/>
                      <a:pt x="187" y="45"/>
                      <a:pt x="198" y="46"/>
                    </a:cubicBezTo>
                    <a:cubicBezTo>
                      <a:pt x="229" y="47"/>
                      <a:pt x="257" y="53"/>
                      <a:pt x="288" y="58"/>
                    </a:cubicBezTo>
                    <a:cubicBezTo>
                      <a:pt x="307" y="64"/>
                      <a:pt x="325" y="67"/>
                      <a:pt x="346" y="70"/>
                    </a:cubicBezTo>
                    <a:cubicBezTo>
                      <a:pt x="356" y="68"/>
                      <a:pt x="366" y="66"/>
                      <a:pt x="376" y="64"/>
                    </a:cubicBezTo>
                    <a:cubicBezTo>
                      <a:pt x="387" y="66"/>
                      <a:pt x="396" y="63"/>
                      <a:pt x="408" y="66"/>
                    </a:cubicBezTo>
                    <a:cubicBezTo>
                      <a:pt x="435" y="56"/>
                      <a:pt x="465" y="64"/>
                      <a:pt x="494" y="66"/>
                    </a:cubicBezTo>
                    <a:cubicBezTo>
                      <a:pt x="517" y="58"/>
                      <a:pt x="541" y="57"/>
                      <a:pt x="566" y="54"/>
                    </a:cubicBezTo>
                    <a:cubicBezTo>
                      <a:pt x="576" y="50"/>
                      <a:pt x="612" y="42"/>
                      <a:pt x="616" y="36"/>
                    </a:cubicBezTo>
                  </a:path>
                </a:pathLst>
              </a:custGeom>
              <a:noFill/>
              <a:ln w="76200" cmpd="sng">
                <a:solidFill>
                  <a:srgbClr val="342E27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1431" name="Freeform 103"/>
              <p:cNvSpPr>
                <a:spLocks/>
              </p:cNvSpPr>
              <p:nvPr/>
            </p:nvSpPr>
            <p:spPr bwMode="auto">
              <a:xfrm>
                <a:off x="1418" y="1054"/>
                <a:ext cx="108" cy="28"/>
              </a:xfrm>
              <a:custGeom>
                <a:avLst/>
                <a:gdLst>
                  <a:gd name="T0" fmla="*/ 0 w 108"/>
                  <a:gd name="T1" fmla="*/ 28 h 28"/>
                  <a:gd name="T2" fmla="*/ 90 w 108"/>
                  <a:gd name="T3" fmla="*/ 8 h 28"/>
                  <a:gd name="T4" fmla="*/ 108 w 108"/>
                  <a:gd name="T5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8" h="28">
                    <a:moveTo>
                      <a:pt x="0" y="28"/>
                    </a:moveTo>
                    <a:cubicBezTo>
                      <a:pt x="30" y="20"/>
                      <a:pt x="59" y="10"/>
                      <a:pt x="90" y="8"/>
                    </a:cubicBezTo>
                    <a:cubicBezTo>
                      <a:pt x="105" y="13"/>
                      <a:pt x="99" y="0"/>
                      <a:pt x="108" y="0"/>
                    </a:cubicBezTo>
                  </a:path>
                </a:pathLst>
              </a:custGeom>
              <a:noFill/>
              <a:ln w="76200" cmpd="sng">
                <a:solidFill>
                  <a:srgbClr val="1A170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611432" name="Picture 104"/>
              <p:cNvPicPr>
                <a:picLocks noChangeAspect="1" noChangeArrowheads="1"/>
              </p:cNvPicPr>
              <p:nvPr/>
            </p:nvPicPr>
            <p:blipFill>
              <a:blip r:embed="rId1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2" y="917"/>
                <a:ext cx="746" cy="286"/>
              </a:xfrm>
              <a:prstGeom prst="rect">
                <a:avLst/>
              </a:prstGeom>
              <a:noFill/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46662" dir="3284183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611433" name="Group 105"/>
            <p:cNvGrpSpPr>
              <a:grpSpLocks/>
            </p:cNvGrpSpPr>
            <p:nvPr/>
          </p:nvGrpSpPr>
          <p:grpSpPr bwMode="auto">
            <a:xfrm>
              <a:off x="1377" y="3108"/>
              <a:ext cx="465" cy="197"/>
              <a:chOff x="812" y="917"/>
              <a:chExt cx="746" cy="286"/>
            </a:xfrm>
          </p:grpSpPr>
          <p:sp>
            <p:nvSpPr>
              <p:cNvPr id="611434" name="Freeform 106"/>
              <p:cNvSpPr>
                <a:spLocks/>
              </p:cNvSpPr>
              <p:nvPr/>
            </p:nvSpPr>
            <p:spPr bwMode="auto">
              <a:xfrm>
                <a:off x="832" y="1100"/>
                <a:ext cx="616" cy="70"/>
              </a:xfrm>
              <a:custGeom>
                <a:avLst/>
                <a:gdLst>
                  <a:gd name="T0" fmla="*/ 0 w 616"/>
                  <a:gd name="T1" fmla="*/ 0 h 70"/>
                  <a:gd name="T2" fmla="*/ 36 w 616"/>
                  <a:gd name="T3" fmla="*/ 12 h 70"/>
                  <a:gd name="T4" fmla="*/ 60 w 616"/>
                  <a:gd name="T5" fmla="*/ 18 h 70"/>
                  <a:gd name="T6" fmla="*/ 120 w 616"/>
                  <a:gd name="T7" fmla="*/ 26 h 70"/>
                  <a:gd name="T8" fmla="*/ 126 w 616"/>
                  <a:gd name="T9" fmla="*/ 30 h 70"/>
                  <a:gd name="T10" fmla="*/ 128 w 616"/>
                  <a:gd name="T11" fmla="*/ 36 h 70"/>
                  <a:gd name="T12" fmla="*/ 198 w 616"/>
                  <a:gd name="T13" fmla="*/ 46 h 70"/>
                  <a:gd name="T14" fmla="*/ 288 w 616"/>
                  <a:gd name="T15" fmla="*/ 58 h 70"/>
                  <a:gd name="T16" fmla="*/ 346 w 616"/>
                  <a:gd name="T17" fmla="*/ 70 h 70"/>
                  <a:gd name="T18" fmla="*/ 376 w 616"/>
                  <a:gd name="T19" fmla="*/ 64 h 70"/>
                  <a:gd name="T20" fmla="*/ 408 w 616"/>
                  <a:gd name="T21" fmla="*/ 66 h 70"/>
                  <a:gd name="T22" fmla="*/ 494 w 616"/>
                  <a:gd name="T23" fmla="*/ 66 h 70"/>
                  <a:gd name="T24" fmla="*/ 566 w 616"/>
                  <a:gd name="T25" fmla="*/ 54 h 70"/>
                  <a:gd name="T26" fmla="*/ 616 w 616"/>
                  <a:gd name="T27" fmla="*/ 36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16" h="70">
                    <a:moveTo>
                      <a:pt x="0" y="0"/>
                    </a:moveTo>
                    <a:cubicBezTo>
                      <a:pt x="11" y="3"/>
                      <a:pt x="24" y="10"/>
                      <a:pt x="36" y="12"/>
                    </a:cubicBezTo>
                    <a:cubicBezTo>
                      <a:pt x="44" y="13"/>
                      <a:pt x="60" y="18"/>
                      <a:pt x="60" y="18"/>
                    </a:cubicBezTo>
                    <a:cubicBezTo>
                      <a:pt x="79" y="4"/>
                      <a:pt x="100" y="22"/>
                      <a:pt x="120" y="26"/>
                    </a:cubicBezTo>
                    <a:cubicBezTo>
                      <a:pt x="122" y="27"/>
                      <a:pt x="124" y="28"/>
                      <a:pt x="126" y="30"/>
                    </a:cubicBezTo>
                    <a:cubicBezTo>
                      <a:pt x="127" y="31"/>
                      <a:pt x="126" y="34"/>
                      <a:pt x="128" y="36"/>
                    </a:cubicBezTo>
                    <a:cubicBezTo>
                      <a:pt x="143" y="47"/>
                      <a:pt x="187" y="45"/>
                      <a:pt x="198" y="46"/>
                    </a:cubicBezTo>
                    <a:cubicBezTo>
                      <a:pt x="229" y="47"/>
                      <a:pt x="257" y="53"/>
                      <a:pt x="288" y="58"/>
                    </a:cubicBezTo>
                    <a:cubicBezTo>
                      <a:pt x="307" y="64"/>
                      <a:pt x="325" y="67"/>
                      <a:pt x="346" y="70"/>
                    </a:cubicBezTo>
                    <a:cubicBezTo>
                      <a:pt x="356" y="68"/>
                      <a:pt x="366" y="66"/>
                      <a:pt x="376" y="64"/>
                    </a:cubicBezTo>
                    <a:cubicBezTo>
                      <a:pt x="387" y="66"/>
                      <a:pt x="396" y="63"/>
                      <a:pt x="408" y="66"/>
                    </a:cubicBezTo>
                    <a:cubicBezTo>
                      <a:pt x="435" y="56"/>
                      <a:pt x="465" y="64"/>
                      <a:pt x="494" y="66"/>
                    </a:cubicBezTo>
                    <a:cubicBezTo>
                      <a:pt x="517" y="58"/>
                      <a:pt x="541" y="57"/>
                      <a:pt x="566" y="54"/>
                    </a:cubicBezTo>
                    <a:cubicBezTo>
                      <a:pt x="576" y="50"/>
                      <a:pt x="612" y="42"/>
                      <a:pt x="616" y="36"/>
                    </a:cubicBezTo>
                  </a:path>
                </a:pathLst>
              </a:custGeom>
              <a:noFill/>
              <a:ln w="76200" cmpd="sng">
                <a:solidFill>
                  <a:srgbClr val="342E27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1435" name="Freeform 107"/>
              <p:cNvSpPr>
                <a:spLocks/>
              </p:cNvSpPr>
              <p:nvPr/>
            </p:nvSpPr>
            <p:spPr bwMode="auto">
              <a:xfrm>
                <a:off x="1418" y="1054"/>
                <a:ext cx="108" cy="28"/>
              </a:xfrm>
              <a:custGeom>
                <a:avLst/>
                <a:gdLst>
                  <a:gd name="T0" fmla="*/ 0 w 108"/>
                  <a:gd name="T1" fmla="*/ 28 h 28"/>
                  <a:gd name="T2" fmla="*/ 90 w 108"/>
                  <a:gd name="T3" fmla="*/ 8 h 28"/>
                  <a:gd name="T4" fmla="*/ 108 w 108"/>
                  <a:gd name="T5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8" h="28">
                    <a:moveTo>
                      <a:pt x="0" y="28"/>
                    </a:moveTo>
                    <a:cubicBezTo>
                      <a:pt x="30" y="20"/>
                      <a:pt x="59" y="10"/>
                      <a:pt x="90" y="8"/>
                    </a:cubicBezTo>
                    <a:cubicBezTo>
                      <a:pt x="105" y="13"/>
                      <a:pt x="99" y="0"/>
                      <a:pt x="108" y="0"/>
                    </a:cubicBezTo>
                  </a:path>
                </a:pathLst>
              </a:custGeom>
              <a:noFill/>
              <a:ln w="76200" cmpd="sng">
                <a:solidFill>
                  <a:srgbClr val="1A170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611436" name="Picture 108"/>
              <p:cNvPicPr>
                <a:picLocks noChangeAspect="1" noChangeArrowheads="1"/>
              </p:cNvPicPr>
              <p:nvPr/>
            </p:nvPicPr>
            <p:blipFill>
              <a:blip r:embed="rId1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2" y="917"/>
                <a:ext cx="746" cy="286"/>
              </a:xfrm>
              <a:prstGeom prst="rect">
                <a:avLst/>
              </a:prstGeom>
              <a:noFill/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46662" dir="3284183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611437" name="Group 109"/>
            <p:cNvGrpSpPr>
              <a:grpSpLocks/>
            </p:cNvGrpSpPr>
            <p:nvPr/>
          </p:nvGrpSpPr>
          <p:grpSpPr bwMode="auto">
            <a:xfrm>
              <a:off x="1207" y="3074"/>
              <a:ext cx="346" cy="123"/>
              <a:chOff x="812" y="917"/>
              <a:chExt cx="746" cy="286"/>
            </a:xfrm>
          </p:grpSpPr>
          <p:sp>
            <p:nvSpPr>
              <p:cNvPr id="611438" name="Freeform 110"/>
              <p:cNvSpPr>
                <a:spLocks/>
              </p:cNvSpPr>
              <p:nvPr/>
            </p:nvSpPr>
            <p:spPr bwMode="auto">
              <a:xfrm>
                <a:off x="832" y="1100"/>
                <a:ext cx="616" cy="70"/>
              </a:xfrm>
              <a:custGeom>
                <a:avLst/>
                <a:gdLst>
                  <a:gd name="T0" fmla="*/ 0 w 616"/>
                  <a:gd name="T1" fmla="*/ 0 h 70"/>
                  <a:gd name="T2" fmla="*/ 36 w 616"/>
                  <a:gd name="T3" fmla="*/ 12 h 70"/>
                  <a:gd name="T4" fmla="*/ 60 w 616"/>
                  <a:gd name="T5" fmla="*/ 18 h 70"/>
                  <a:gd name="T6" fmla="*/ 120 w 616"/>
                  <a:gd name="T7" fmla="*/ 26 h 70"/>
                  <a:gd name="T8" fmla="*/ 126 w 616"/>
                  <a:gd name="T9" fmla="*/ 30 h 70"/>
                  <a:gd name="T10" fmla="*/ 128 w 616"/>
                  <a:gd name="T11" fmla="*/ 36 h 70"/>
                  <a:gd name="T12" fmla="*/ 198 w 616"/>
                  <a:gd name="T13" fmla="*/ 46 h 70"/>
                  <a:gd name="T14" fmla="*/ 288 w 616"/>
                  <a:gd name="T15" fmla="*/ 58 h 70"/>
                  <a:gd name="T16" fmla="*/ 346 w 616"/>
                  <a:gd name="T17" fmla="*/ 70 h 70"/>
                  <a:gd name="T18" fmla="*/ 376 w 616"/>
                  <a:gd name="T19" fmla="*/ 64 h 70"/>
                  <a:gd name="T20" fmla="*/ 408 w 616"/>
                  <a:gd name="T21" fmla="*/ 66 h 70"/>
                  <a:gd name="T22" fmla="*/ 494 w 616"/>
                  <a:gd name="T23" fmla="*/ 66 h 70"/>
                  <a:gd name="T24" fmla="*/ 566 w 616"/>
                  <a:gd name="T25" fmla="*/ 54 h 70"/>
                  <a:gd name="T26" fmla="*/ 616 w 616"/>
                  <a:gd name="T27" fmla="*/ 36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16" h="70">
                    <a:moveTo>
                      <a:pt x="0" y="0"/>
                    </a:moveTo>
                    <a:cubicBezTo>
                      <a:pt x="11" y="3"/>
                      <a:pt x="24" y="10"/>
                      <a:pt x="36" y="12"/>
                    </a:cubicBezTo>
                    <a:cubicBezTo>
                      <a:pt x="44" y="13"/>
                      <a:pt x="60" y="18"/>
                      <a:pt x="60" y="18"/>
                    </a:cubicBezTo>
                    <a:cubicBezTo>
                      <a:pt x="79" y="4"/>
                      <a:pt x="100" y="22"/>
                      <a:pt x="120" y="26"/>
                    </a:cubicBezTo>
                    <a:cubicBezTo>
                      <a:pt x="122" y="27"/>
                      <a:pt x="124" y="28"/>
                      <a:pt x="126" y="30"/>
                    </a:cubicBezTo>
                    <a:cubicBezTo>
                      <a:pt x="127" y="31"/>
                      <a:pt x="126" y="34"/>
                      <a:pt x="128" y="36"/>
                    </a:cubicBezTo>
                    <a:cubicBezTo>
                      <a:pt x="143" y="47"/>
                      <a:pt x="187" y="45"/>
                      <a:pt x="198" y="46"/>
                    </a:cubicBezTo>
                    <a:cubicBezTo>
                      <a:pt x="229" y="47"/>
                      <a:pt x="257" y="53"/>
                      <a:pt x="288" y="58"/>
                    </a:cubicBezTo>
                    <a:cubicBezTo>
                      <a:pt x="307" y="64"/>
                      <a:pt x="325" y="67"/>
                      <a:pt x="346" y="70"/>
                    </a:cubicBezTo>
                    <a:cubicBezTo>
                      <a:pt x="356" y="68"/>
                      <a:pt x="366" y="66"/>
                      <a:pt x="376" y="64"/>
                    </a:cubicBezTo>
                    <a:cubicBezTo>
                      <a:pt x="387" y="66"/>
                      <a:pt x="396" y="63"/>
                      <a:pt x="408" y="66"/>
                    </a:cubicBezTo>
                    <a:cubicBezTo>
                      <a:pt x="435" y="56"/>
                      <a:pt x="465" y="64"/>
                      <a:pt x="494" y="66"/>
                    </a:cubicBezTo>
                    <a:cubicBezTo>
                      <a:pt x="517" y="58"/>
                      <a:pt x="541" y="57"/>
                      <a:pt x="566" y="54"/>
                    </a:cubicBezTo>
                    <a:cubicBezTo>
                      <a:pt x="576" y="50"/>
                      <a:pt x="612" y="42"/>
                      <a:pt x="616" y="36"/>
                    </a:cubicBezTo>
                  </a:path>
                </a:pathLst>
              </a:custGeom>
              <a:noFill/>
              <a:ln w="76200" cmpd="sng">
                <a:solidFill>
                  <a:srgbClr val="342E27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1439" name="Freeform 111"/>
              <p:cNvSpPr>
                <a:spLocks/>
              </p:cNvSpPr>
              <p:nvPr/>
            </p:nvSpPr>
            <p:spPr bwMode="auto">
              <a:xfrm>
                <a:off x="1418" y="1054"/>
                <a:ext cx="108" cy="28"/>
              </a:xfrm>
              <a:custGeom>
                <a:avLst/>
                <a:gdLst>
                  <a:gd name="T0" fmla="*/ 0 w 108"/>
                  <a:gd name="T1" fmla="*/ 28 h 28"/>
                  <a:gd name="T2" fmla="*/ 90 w 108"/>
                  <a:gd name="T3" fmla="*/ 8 h 28"/>
                  <a:gd name="T4" fmla="*/ 108 w 108"/>
                  <a:gd name="T5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8" h="28">
                    <a:moveTo>
                      <a:pt x="0" y="28"/>
                    </a:moveTo>
                    <a:cubicBezTo>
                      <a:pt x="30" y="20"/>
                      <a:pt x="59" y="10"/>
                      <a:pt x="90" y="8"/>
                    </a:cubicBezTo>
                    <a:cubicBezTo>
                      <a:pt x="105" y="13"/>
                      <a:pt x="99" y="0"/>
                      <a:pt x="108" y="0"/>
                    </a:cubicBezTo>
                  </a:path>
                </a:pathLst>
              </a:custGeom>
              <a:noFill/>
              <a:ln w="76200" cmpd="sng">
                <a:solidFill>
                  <a:srgbClr val="1A170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611440" name="Picture 112"/>
              <p:cNvPicPr>
                <a:picLocks noChangeAspect="1" noChangeArrowheads="1"/>
              </p:cNvPicPr>
              <p:nvPr/>
            </p:nvPicPr>
            <p:blipFill>
              <a:blip r:embed="rId1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2" y="917"/>
                <a:ext cx="746" cy="286"/>
              </a:xfrm>
              <a:prstGeom prst="rect">
                <a:avLst/>
              </a:prstGeom>
              <a:noFill/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46662" dir="3284183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611441" name="Group 113"/>
            <p:cNvGrpSpPr>
              <a:grpSpLocks/>
            </p:cNvGrpSpPr>
            <p:nvPr/>
          </p:nvGrpSpPr>
          <p:grpSpPr bwMode="auto">
            <a:xfrm>
              <a:off x="1020" y="3126"/>
              <a:ext cx="543" cy="196"/>
              <a:chOff x="995" y="675"/>
              <a:chExt cx="543" cy="196"/>
            </a:xfrm>
          </p:grpSpPr>
          <p:sp>
            <p:nvSpPr>
              <p:cNvPr id="611442" name="Freeform 114"/>
              <p:cNvSpPr>
                <a:spLocks/>
              </p:cNvSpPr>
              <p:nvPr/>
            </p:nvSpPr>
            <p:spPr bwMode="auto">
              <a:xfrm>
                <a:off x="1026" y="786"/>
                <a:ext cx="456" cy="50"/>
              </a:xfrm>
              <a:custGeom>
                <a:avLst/>
                <a:gdLst>
                  <a:gd name="T0" fmla="*/ 0 w 456"/>
                  <a:gd name="T1" fmla="*/ 4 h 50"/>
                  <a:gd name="T2" fmla="*/ 48 w 456"/>
                  <a:gd name="T3" fmla="*/ 14 h 50"/>
                  <a:gd name="T4" fmla="*/ 136 w 456"/>
                  <a:gd name="T5" fmla="*/ 34 h 50"/>
                  <a:gd name="T6" fmla="*/ 190 w 456"/>
                  <a:gd name="T7" fmla="*/ 50 h 50"/>
                  <a:gd name="T8" fmla="*/ 240 w 456"/>
                  <a:gd name="T9" fmla="*/ 36 h 50"/>
                  <a:gd name="T10" fmla="*/ 264 w 456"/>
                  <a:gd name="T11" fmla="*/ 32 h 50"/>
                  <a:gd name="T12" fmla="*/ 356 w 456"/>
                  <a:gd name="T13" fmla="*/ 28 h 50"/>
                  <a:gd name="T14" fmla="*/ 390 w 456"/>
                  <a:gd name="T15" fmla="*/ 20 h 50"/>
                  <a:gd name="T16" fmla="*/ 402 w 456"/>
                  <a:gd name="T17" fmla="*/ 16 h 50"/>
                  <a:gd name="T18" fmla="*/ 420 w 456"/>
                  <a:gd name="T19" fmla="*/ 14 h 50"/>
                  <a:gd name="T20" fmla="*/ 438 w 456"/>
                  <a:gd name="T21" fmla="*/ 12 h 50"/>
                  <a:gd name="T22" fmla="*/ 456 w 456"/>
                  <a:gd name="T23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56" h="50">
                    <a:moveTo>
                      <a:pt x="0" y="4"/>
                    </a:moveTo>
                    <a:cubicBezTo>
                      <a:pt x="7" y="9"/>
                      <a:pt x="36" y="11"/>
                      <a:pt x="48" y="14"/>
                    </a:cubicBezTo>
                    <a:cubicBezTo>
                      <a:pt x="77" y="19"/>
                      <a:pt x="106" y="29"/>
                      <a:pt x="136" y="34"/>
                    </a:cubicBezTo>
                    <a:cubicBezTo>
                      <a:pt x="145" y="48"/>
                      <a:pt x="173" y="47"/>
                      <a:pt x="190" y="50"/>
                    </a:cubicBezTo>
                    <a:cubicBezTo>
                      <a:pt x="219" y="47"/>
                      <a:pt x="218" y="50"/>
                      <a:pt x="240" y="36"/>
                    </a:cubicBezTo>
                    <a:cubicBezTo>
                      <a:pt x="249" y="39"/>
                      <a:pt x="254" y="32"/>
                      <a:pt x="264" y="32"/>
                    </a:cubicBezTo>
                    <a:cubicBezTo>
                      <a:pt x="315" y="28"/>
                      <a:pt x="285" y="30"/>
                      <a:pt x="356" y="28"/>
                    </a:cubicBezTo>
                    <a:cubicBezTo>
                      <a:pt x="367" y="24"/>
                      <a:pt x="378" y="23"/>
                      <a:pt x="390" y="20"/>
                    </a:cubicBezTo>
                    <a:cubicBezTo>
                      <a:pt x="394" y="18"/>
                      <a:pt x="402" y="16"/>
                      <a:pt x="402" y="16"/>
                    </a:cubicBezTo>
                    <a:cubicBezTo>
                      <a:pt x="407" y="17"/>
                      <a:pt x="420" y="14"/>
                      <a:pt x="420" y="14"/>
                    </a:cubicBezTo>
                    <a:cubicBezTo>
                      <a:pt x="425" y="15"/>
                      <a:pt x="438" y="12"/>
                      <a:pt x="438" y="12"/>
                    </a:cubicBezTo>
                    <a:cubicBezTo>
                      <a:pt x="442" y="7"/>
                      <a:pt x="456" y="4"/>
                      <a:pt x="456" y="0"/>
                    </a:cubicBezTo>
                  </a:path>
                </a:pathLst>
              </a:custGeom>
              <a:noFill/>
              <a:ln w="76200" cmpd="sng">
                <a:solidFill>
                  <a:srgbClr val="342E27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611443" name="Picture 115"/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95" y="675"/>
                <a:ext cx="543" cy="19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11444" name="Group 116"/>
            <p:cNvGrpSpPr>
              <a:grpSpLocks/>
            </p:cNvGrpSpPr>
            <p:nvPr/>
          </p:nvGrpSpPr>
          <p:grpSpPr bwMode="auto">
            <a:xfrm>
              <a:off x="1165" y="3356"/>
              <a:ext cx="363" cy="115"/>
              <a:chOff x="1523" y="1162"/>
              <a:chExt cx="363" cy="115"/>
            </a:xfrm>
          </p:grpSpPr>
          <p:sp>
            <p:nvSpPr>
              <p:cNvPr id="611445" name="Freeform 117"/>
              <p:cNvSpPr>
                <a:spLocks/>
              </p:cNvSpPr>
              <p:nvPr/>
            </p:nvSpPr>
            <p:spPr bwMode="auto">
              <a:xfrm>
                <a:off x="1543" y="1236"/>
                <a:ext cx="343" cy="41"/>
              </a:xfrm>
              <a:custGeom>
                <a:avLst/>
                <a:gdLst>
                  <a:gd name="T0" fmla="*/ 13 w 343"/>
                  <a:gd name="T1" fmla="*/ 22 h 41"/>
                  <a:gd name="T2" fmla="*/ 55 w 343"/>
                  <a:gd name="T3" fmla="*/ 28 h 41"/>
                  <a:gd name="T4" fmla="*/ 145 w 343"/>
                  <a:gd name="T5" fmla="*/ 8 h 41"/>
                  <a:gd name="T6" fmla="*/ 245 w 343"/>
                  <a:gd name="T7" fmla="*/ 16 h 41"/>
                  <a:gd name="T8" fmla="*/ 317 w 343"/>
                  <a:gd name="T9" fmla="*/ 10 h 41"/>
                  <a:gd name="T10" fmla="*/ 343 w 343"/>
                  <a:gd name="T11" fmla="*/ 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3" h="41">
                    <a:moveTo>
                      <a:pt x="13" y="22"/>
                    </a:moveTo>
                    <a:cubicBezTo>
                      <a:pt x="0" y="41"/>
                      <a:pt x="46" y="28"/>
                      <a:pt x="55" y="28"/>
                    </a:cubicBezTo>
                    <a:cubicBezTo>
                      <a:pt x="85" y="17"/>
                      <a:pt x="113" y="10"/>
                      <a:pt x="145" y="8"/>
                    </a:cubicBezTo>
                    <a:cubicBezTo>
                      <a:pt x="178" y="9"/>
                      <a:pt x="211" y="14"/>
                      <a:pt x="245" y="16"/>
                    </a:cubicBezTo>
                    <a:cubicBezTo>
                      <a:pt x="265" y="9"/>
                      <a:pt x="296" y="11"/>
                      <a:pt x="317" y="10"/>
                    </a:cubicBezTo>
                    <a:cubicBezTo>
                      <a:pt x="327" y="8"/>
                      <a:pt x="335" y="7"/>
                      <a:pt x="343" y="0"/>
                    </a:cubicBezTo>
                  </a:path>
                </a:pathLst>
              </a:custGeom>
              <a:noFill/>
              <a:ln w="76200" cmpd="sng">
                <a:solidFill>
                  <a:srgbClr val="342E27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611446" name="Picture 118"/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23" y="1162"/>
                <a:ext cx="363" cy="1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342E27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611447" name="Group 119"/>
            <p:cNvGrpSpPr>
              <a:grpSpLocks/>
            </p:cNvGrpSpPr>
            <p:nvPr/>
          </p:nvGrpSpPr>
          <p:grpSpPr bwMode="auto">
            <a:xfrm>
              <a:off x="1011" y="3115"/>
              <a:ext cx="642" cy="321"/>
              <a:chOff x="1867" y="699"/>
              <a:chExt cx="642" cy="365"/>
            </a:xfrm>
          </p:grpSpPr>
          <p:sp>
            <p:nvSpPr>
              <p:cNvPr id="611448" name="Freeform 120"/>
              <p:cNvSpPr>
                <a:spLocks/>
              </p:cNvSpPr>
              <p:nvPr/>
            </p:nvSpPr>
            <p:spPr bwMode="auto">
              <a:xfrm>
                <a:off x="1896" y="917"/>
                <a:ext cx="526" cy="90"/>
              </a:xfrm>
              <a:custGeom>
                <a:avLst/>
                <a:gdLst>
                  <a:gd name="T0" fmla="*/ 0 w 526"/>
                  <a:gd name="T1" fmla="*/ 0 h 90"/>
                  <a:gd name="T2" fmla="*/ 42 w 526"/>
                  <a:gd name="T3" fmla="*/ 12 h 90"/>
                  <a:gd name="T4" fmla="*/ 114 w 526"/>
                  <a:gd name="T5" fmla="*/ 44 h 90"/>
                  <a:gd name="T6" fmla="*/ 146 w 526"/>
                  <a:gd name="T7" fmla="*/ 56 h 90"/>
                  <a:gd name="T8" fmla="*/ 170 w 526"/>
                  <a:gd name="T9" fmla="*/ 62 h 90"/>
                  <a:gd name="T10" fmla="*/ 206 w 526"/>
                  <a:gd name="T11" fmla="*/ 82 h 90"/>
                  <a:gd name="T12" fmla="*/ 236 w 526"/>
                  <a:gd name="T13" fmla="*/ 80 h 90"/>
                  <a:gd name="T14" fmla="*/ 266 w 526"/>
                  <a:gd name="T15" fmla="*/ 78 h 90"/>
                  <a:gd name="T16" fmla="*/ 316 w 526"/>
                  <a:gd name="T17" fmla="*/ 60 h 90"/>
                  <a:gd name="T18" fmla="*/ 344 w 526"/>
                  <a:gd name="T19" fmla="*/ 56 h 90"/>
                  <a:gd name="T20" fmla="*/ 364 w 526"/>
                  <a:gd name="T21" fmla="*/ 56 h 90"/>
                  <a:gd name="T22" fmla="*/ 406 w 526"/>
                  <a:gd name="T23" fmla="*/ 48 h 90"/>
                  <a:gd name="T24" fmla="*/ 440 w 526"/>
                  <a:gd name="T25" fmla="*/ 44 h 90"/>
                  <a:gd name="T26" fmla="*/ 452 w 526"/>
                  <a:gd name="T27" fmla="*/ 36 h 90"/>
                  <a:gd name="T28" fmla="*/ 464 w 526"/>
                  <a:gd name="T29" fmla="*/ 32 h 90"/>
                  <a:gd name="T30" fmla="*/ 508 w 526"/>
                  <a:gd name="T31" fmla="*/ 24 h 90"/>
                  <a:gd name="T32" fmla="*/ 520 w 526"/>
                  <a:gd name="T33" fmla="*/ 20 h 90"/>
                  <a:gd name="T34" fmla="*/ 526 w 526"/>
                  <a:gd name="T35" fmla="*/ 8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26" h="90">
                    <a:moveTo>
                      <a:pt x="0" y="0"/>
                    </a:moveTo>
                    <a:cubicBezTo>
                      <a:pt x="11" y="3"/>
                      <a:pt x="32" y="5"/>
                      <a:pt x="42" y="12"/>
                    </a:cubicBezTo>
                    <a:cubicBezTo>
                      <a:pt x="64" y="26"/>
                      <a:pt x="88" y="36"/>
                      <a:pt x="114" y="44"/>
                    </a:cubicBezTo>
                    <a:cubicBezTo>
                      <a:pt x="124" y="47"/>
                      <a:pt x="135" y="54"/>
                      <a:pt x="146" y="56"/>
                    </a:cubicBezTo>
                    <a:cubicBezTo>
                      <a:pt x="154" y="57"/>
                      <a:pt x="170" y="62"/>
                      <a:pt x="170" y="62"/>
                    </a:cubicBezTo>
                    <a:cubicBezTo>
                      <a:pt x="181" y="78"/>
                      <a:pt x="185" y="79"/>
                      <a:pt x="206" y="82"/>
                    </a:cubicBezTo>
                    <a:cubicBezTo>
                      <a:pt x="219" y="90"/>
                      <a:pt x="222" y="84"/>
                      <a:pt x="236" y="80"/>
                    </a:cubicBezTo>
                    <a:cubicBezTo>
                      <a:pt x="245" y="83"/>
                      <a:pt x="255" y="79"/>
                      <a:pt x="266" y="78"/>
                    </a:cubicBezTo>
                    <a:cubicBezTo>
                      <a:pt x="282" y="72"/>
                      <a:pt x="298" y="64"/>
                      <a:pt x="316" y="60"/>
                    </a:cubicBezTo>
                    <a:cubicBezTo>
                      <a:pt x="324" y="54"/>
                      <a:pt x="333" y="52"/>
                      <a:pt x="344" y="56"/>
                    </a:cubicBezTo>
                    <a:cubicBezTo>
                      <a:pt x="360" y="50"/>
                      <a:pt x="335" y="57"/>
                      <a:pt x="364" y="56"/>
                    </a:cubicBezTo>
                    <a:cubicBezTo>
                      <a:pt x="376" y="55"/>
                      <a:pt x="393" y="49"/>
                      <a:pt x="406" y="48"/>
                    </a:cubicBezTo>
                    <a:cubicBezTo>
                      <a:pt x="414" y="50"/>
                      <a:pt x="430" y="45"/>
                      <a:pt x="440" y="44"/>
                    </a:cubicBezTo>
                    <a:cubicBezTo>
                      <a:pt x="444" y="41"/>
                      <a:pt x="447" y="37"/>
                      <a:pt x="452" y="36"/>
                    </a:cubicBezTo>
                    <a:cubicBezTo>
                      <a:pt x="456" y="34"/>
                      <a:pt x="464" y="32"/>
                      <a:pt x="464" y="32"/>
                    </a:cubicBezTo>
                    <a:cubicBezTo>
                      <a:pt x="472" y="34"/>
                      <a:pt x="497" y="25"/>
                      <a:pt x="508" y="24"/>
                    </a:cubicBezTo>
                    <a:cubicBezTo>
                      <a:pt x="512" y="22"/>
                      <a:pt x="517" y="23"/>
                      <a:pt x="520" y="20"/>
                    </a:cubicBezTo>
                    <a:cubicBezTo>
                      <a:pt x="522" y="16"/>
                      <a:pt x="526" y="8"/>
                      <a:pt x="526" y="8"/>
                    </a:cubicBezTo>
                  </a:path>
                </a:pathLst>
              </a:custGeom>
              <a:noFill/>
              <a:ln w="76200" cmpd="sng">
                <a:solidFill>
                  <a:srgbClr val="342E27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611449" name="Picture 121"/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67" y="699"/>
                <a:ext cx="642" cy="3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11450" name="Group 122"/>
            <p:cNvGrpSpPr>
              <a:grpSpLocks/>
            </p:cNvGrpSpPr>
            <p:nvPr/>
          </p:nvGrpSpPr>
          <p:grpSpPr bwMode="auto">
            <a:xfrm>
              <a:off x="793" y="3325"/>
              <a:ext cx="464" cy="175"/>
              <a:chOff x="812" y="917"/>
              <a:chExt cx="746" cy="286"/>
            </a:xfrm>
          </p:grpSpPr>
          <p:sp>
            <p:nvSpPr>
              <p:cNvPr id="611451" name="Freeform 123"/>
              <p:cNvSpPr>
                <a:spLocks/>
              </p:cNvSpPr>
              <p:nvPr/>
            </p:nvSpPr>
            <p:spPr bwMode="auto">
              <a:xfrm>
                <a:off x="832" y="1100"/>
                <a:ext cx="616" cy="70"/>
              </a:xfrm>
              <a:custGeom>
                <a:avLst/>
                <a:gdLst>
                  <a:gd name="T0" fmla="*/ 0 w 616"/>
                  <a:gd name="T1" fmla="*/ 0 h 70"/>
                  <a:gd name="T2" fmla="*/ 36 w 616"/>
                  <a:gd name="T3" fmla="*/ 12 h 70"/>
                  <a:gd name="T4" fmla="*/ 60 w 616"/>
                  <a:gd name="T5" fmla="*/ 18 h 70"/>
                  <a:gd name="T6" fmla="*/ 120 w 616"/>
                  <a:gd name="T7" fmla="*/ 26 h 70"/>
                  <a:gd name="T8" fmla="*/ 126 w 616"/>
                  <a:gd name="T9" fmla="*/ 30 h 70"/>
                  <a:gd name="T10" fmla="*/ 128 w 616"/>
                  <a:gd name="T11" fmla="*/ 36 h 70"/>
                  <a:gd name="T12" fmla="*/ 198 w 616"/>
                  <a:gd name="T13" fmla="*/ 46 h 70"/>
                  <a:gd name="T14" fmla="*/ 288 w 616"/>
                  <a:gd name="T15" fmla="*/ 58 h 70"/>
                  <a:gd name="T16" fmla="*/ 346 w 616"/>
                  <a:gd name="T17" fmla="*/ 70 h 70"/>
                  <a:gd name="T18" fmla="*/ 376 w 616"/>
                  <a:gd name="T19" fmla="*/ 64 h 70"/>
                  <a:gd name="T20" fmla="*/ 408 w 616"/>
                  <a:gd name="T21" fmla="*/ 66 h 70"/>
                  <a:gd name="T22" fmla="*/ 494 w 616"/>
                  <a:gd name="T23" fmla="*/ 66 h 70"/>
                  <a:gd name="T24" fmla="*/ 566 w 616"/>
                  <a:gd name="T25" fmla="*/ 54 h 70"/>
                  <a:gd name="T26" fmla="*/ 616 w 616"/>
                  <a:gd name="T27" fmla="*/ 36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16" h="70">
                    <a:moveTo>
                      <a:pt x="0" y="0"/>
                    </a:moveTo>
                    <a:cubicBezTo>
                      <a:pt x="11" y="3"/>
                      <a:pt x="24" y="10"/>
                      <a:pt x="36" y="12"/>
                    </a:cubicBezTo>
                    <a:cubicBezTo>
                      <a:pt x="44" y="13"/>
                      <a:pt x="60" y="18"/>
                      <a:pt x="60" y="18"/>
                    </a:cubicBezTo>
                    <a:cubicBezTo>
                      <a:pt x="79" y="4"/>
                      <a:pt x="100" y="22"/>
                      <a:pt x="120" y="26"/>
                    </a:cubicBezTo>
                    <a:cubicBezTo>
                      <a:pt x="122" y="27"/>
                      <a:pt x="124" y="28"/>
                      <a:pt x="126" y="30"/>
                    </a:cubicBezTo>
                    <a:cubicBezTo>
                      <a:pt x="127" y="31"/>
                      <a:pt x="126" y="34"/>
                      <a:pt x="128" y="36"/>
                    </a:cubicBezTo>
                    <a:cubicBezTo>
                      <a:pt x="143" y="47"/>
                      <a:pt x="187" y="45"/>
                      <a:pt x="198" y="46"/>
                    </a:cubicBezTo>
                    <a:cubicBezTo>
                      <a:pt x="229" y="47"/>
                      <a:pt x="257" y="53"/>
                      <a:pt x="288" y="58"/>
                    </a:cubicBezTo>
                    <a:cubicBezTo>
                      <a:pt x="307" y="64"/>
                      <a:pt x="325" y="67"/>
                      <a:pt x="346" y="70"/>
                    </a:cubicBezTo>
                    <a:cubicBezTo>
                      <a:pt x="356" y="68"/>
                      <a:pt x="366" y="66"/>
                      <a:pt x="376" y="64"/>
                    </a:cubicBezTo>
                    <a:cubicBezTo>
                      <a:pt x="387" y="66"/>
                      <a:pt x="396" y="63"/>
                      <a:pt x="408" y="66"/>
                    </a:cubicBezTo>
                    <a:cubicBezTo>
                      <a:pt x="435" y="56"/>
                      <a:pt x="465" y="64"/>
                      <a:pt x="494" y="66"/>
                    </a:cubicBezTo>
                    <a:cubicBezTo>
                      <a:pt x="517" y="58"/>
                      <a:pt x="541" y="57"/>
                      <a:pt x="566" y="54"/>
                    </a:cubicBezTo>
                    <a:cubicBezTo>
                      <a:pt x="576" y="50"/>
                      <a:pt x="612" y="42"/>
                      <a:pt x="616" y="36"/>
                    </a:cubicBezTo>
                  </a:path>
                </a:pathLst>
              </a:custGeom>
              <a:noFill/>
              <a:ln w="76200" cmpd="sng">
                <a:solidFill>
                  <a:srgbClr val="342E27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1452" name="Freeform 124"/>
              <p:cNvSpPr>
                <a:spLocks/>
              </p:cNvSpPr>
              <p:nvPr/>
            </p:nvSpPr>
            <p:spPr bwMode="auto">
              <a:xfrm>
                <a:off x="1418" y="1054"/>
                <a:ext cx="108" cy="28"/>
              </a:xfrm>
              <a:custGeom>
                <a:avLst/>
                <a:gdLst>
                  <a:gd name="T0" fmla="*/ 0 w 108"/>
                  <a:gd name="T1" fmla="*/ 28 h 28"/>
                  <a:gd name="T2" fmla="*/ 90 w 108"/>
                  <a:gd name="T3" fmla="*/ 8 h 28"/>
                  <a:gd name="T4" fmla="*/ 108 w 108"/>
                  <a:gd name="T5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8" h="28">
                    <a:moveTo>
                      <a:pt x="0" y="28"/>
                    </a:moveTo>
                    <a:cubicBezTo>
                      <a:pt x="30" y="20"/>
                      <a:pt x="59" y="10"/>
                      <a:pt x="90" y="8"/>
                    </a:cubicBezTo>
                    <a:cubicBezTo>
                      <a:pt x="105" y="13"/>
                      <a:pt x="99" y="0"/>
                      <a:pt x="108" y="0"/>
                    </a:cubicBezTo>
                  </a:path>
                </a:pathLst>
              </a:custGeom>
              <a:noFill/>
              <a:ln w="76200" cmpd="sng">
                <a:solidFill>
                  <a:srgbClr val="1A170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611453" name="Picture 125"/>
              <p:cNvPicPr>
                <a:picLocks noChangeAspect="1" noChangeArrowheads="1"/>
              </p:cNvPicPr>
              <p:nvPr/>
            </p:nvPicPr>
            <p:blipFill>
              <a:blip r:embed="rId1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2" y="917"/>
                <a:ext cx="746" cy="286"/>
              </a:xfrm>
              <a:prstGeom prst="rect">
                <a:avLst/>
              </a:prstGeom>
              <a:noFill/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46662" dir="3284183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611454" name="Group 126"/>
            <p:cNvGrpSpPr>
              <a:grpSpLocks/>
            </p:cNvGrpSpPr>
            <p:nvPr/>
          </p:nvGrpSpPr>
          <p:grpSpPr bwMode="auto">
            <a:xfrm>
              <a:off x="847" y="3233"/>
              <a:ext cx="315" cy="165"/>
              <a:chOff x="1867" y="699"/>
              <a:chExt cx="642" cy="365"/>
            </a:xfrm>
          </p:grpSpPr>
          <p:sp>
            <p:nvSpPr>
              <p:cNvPr id="611455" name="Freeform 127"/>
              <p:cNvSpPr>
                <a:spLocks/>
              </p:cNvSpPr>
              <p:nvPr/>
            </p:nvSpPr>
            <p:spPr bwMode="auto">
              <a:xfrm>
                <a:off x="1896" y="917"/>
                <a:ext cx="526" cy="90"/>
              </a:xfrm>
              <a:custGeom>
                <a:avLst/>
                <a:gdLst>
                  <a:gd name="T0" fmla="*/ 0 w 526"/>
                  <a:gd name="T1" fmla="*/ 0 h 90"/>
                  <a:gd name="T2" fmla="*/ 42 w 526"/>
                  <a:gd name="T3" fmla="*/ 12 h 90"/>
                  <a:gd name="T4" fmla="*/ 114 w 526"/>
                  <a:gd name="T5" fmla="*/ 44 h 90"/>
                  <a:gd name="T6" fmla="*/ 146 w 526"/>
                  <a:gd name="T7" fmla="*/ 56 h 90"/>
                  <a:gd name="T8" fmla="*/ 170 w 526"/>
                  <a:gd name="T9" fmla="*/ 62 h 90"/>
                  <a:gd name="T10" fmla="*/ 206 w 526"/>
                  <a:gd name="T11" fmla="*/ 82 h 90"/>
                  <a:gd name="T12" fmla="*/ 236 w 526"/>
                  <a:gd name="T13" fmla="*/ 80 h 90"/>
                  <a:gd name="T14" fmla="*/ 266 w 526"/>
                  <a:gd name="T15" fmla="*/ 78 h 90"/>
                  <a:gd name="T16" fmla="*/ 316 w 526"/>
                  <a:gd name="T17" fmla="*/ 60 h 90"/>
                  <a:gd name="T18" fmla="*/ 344 w 526"/>
                  <a:gd name="T19" fmla="*/ 56 h 90"/>
                  <a:gd name="T20" fmla="*/ 364 w 526"/>
                  <a:gd name="T21" fmla="*/ 56 h 90"/>
                  <a:gd name="T22" fmla="*/ 406 w 526"/>
                  <a:gd name="T23" fmla="*/ 48 h 90"/>
                  <a:gd name="T24" fmla="*/ 440 w 526"/>
                  <a:gd name="T25" fmla="*/ 44 h 90"/>
                  <a:gd name="T26" fmla="*/ 452 w 526"/>
                  <a:gd name="T27" fmla="*/ 36 h 90"/>
                  <a:gd name="T28" fmla="*/ 464 w 526"/>
                  <a:gd name="T29" fmla="*/ 32 h 90"/>
                  <a:gd name="T30" fmla="*/ 508 w 526"/>
                  <a:gd name="T31" fmla="*/ 24 h 90"/>
                  <a:gd name="T32" fmla="*/ 520 w 526"/>
                  <a:gd name="T33" fmla="*/ 20 h 90"/>
                  <a:gd name="T34" fmla="*/ 526 w 526"/>
                  <a:gd name="T35" fmla="*/ 8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26" h="90">
                    <a:moveTo>
                      <a:pt x="0" y="0"/>
                    </a:moveTo>
                    <a:cubicBezTo>
                      <a:pt x="11" y="3"/>
                      <a:pt x="32" y="5"/>
                      <a:pt x="42" y="12"/>
                    </a:cubicBezTo>
                    <a:cubicBezTo>
                      <a:pt x="64" y="26"/>
                      <a:pt x="88" y="36"/>
                      <a:pt x="114" y="44"/>
                    </a:cubicBezTo>
                    <a:cubicBezTo>
                      <a:pt x="124" y="47"/>
                      <a:pt x="135" y="54"/>
                      <a:pt x="146" y="56"/>
                    </a:cubicBezTo>
                    <a:cubicBezTo>
                      <a:pt x="154" y="57"/>
                      <a:pt x="170" y="62"/>
                      <a:pt x="170" y="62"/>
                    </a:cubicBezTo>
                    <a:cubicBezTo>
                      <a:pt x="181" y="78"/>
                      <a:pt x="185" y="79"/>
                      <a:pt x="206" y="82"/>
                    </a:cubicBezTo>
                    <a:cubicBezTo>
                      <a:pt x="219" y="90"/>
                      <a:pt x="222" y="84"/>
                      <a:pt x="236" y="80"/>
                    </a:cubicBezTo>
                    <a:cubicBezTo>
                      <a:pt x="245" y="83"/>
                      <a:pt x="255" y="79"/>
                      <a:pt x="266" y="78"/>
                    </a:cubicBezTo>
                    <a:cubicBezTo>
                      <a:pt x="282" y="72"/>
                      <a:pt x="298" y="64"/>
                      <a:pt x="316" y="60"/>
                    </a:cubicBezTo>
                    <a:cubicBezTo>
                      <a:pt x="324" y="54"/>
                      <a:pt x="333" y="52"/>
                      <a:pt x="344" y="56"/>
                    </a:cubicBezTo>
                    <a:cubicBezTo>
                      <a:pt x="360" y="50"/>
                      <a:pt x="335" y="57"/>
                      <a:pt x="364" y="56"/>
                    </a:cubicBezTo>
                    <a:cubicBezTo>
                      <a:pt x="376" y="55"/>
                      <a:pt x="393" y="49"/>
                      <a:pt x="406" y="48"/>
                    </a:cubicBezTo>
                    <a:cubicBezTo>
                      <a:pt x="414" y="50"/>
                      <a:pt x="430" y="45"/>
                      <a:pt x="440" y="44"/>
                    </a:cubicBezTo>
                    <a:cubicBezTo>
                      <a:pt x="444" y="41"/>
                      <a:pt x="447" y="37"/>
                      <a:pt x="452" y="36"/>
                    </a:cubicBezTo>
                    <a:cubicBezTo>
                      <a:pt x="456" y="34"/>
                      <a:pt x="464" y="32"/>
                      <a:pt x="464" y="32"/>
                    </a:cubicBezTo>
                    <a:cubicBezTo>
                      <a:pt x="472" y="34"/>
                      <a:pt x="497" y="25"/>
                      <a:pt x="508" y="24"/>
                    </a:cubicBezTo>
                    <a:cubicBezTo>
                      <a:pt x="512" y="22"/>
                      <a:pt x="517" y="23"/>
                      <a:pt x="520" y="20"/>
                    </a:cubicBezTo>
                    <a:cubicBezTo>
                      <a:pt x="522" y="16"/>
                      <a:pt x="526" y="8"/>
                      <a:pt x="526" y="8"/>
                    </a:cubicBezTo>
                  </a:path>
                </a:pathLst>
              </a:custGeom>
              <a:noFill/>
              <a:ln w="76200" cmpd="sng">
                <a:solidFill>
                  <a:srgbClr val="342E27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611456" name="Picture 128"/>
              <p:cNvPicPr>
                <a:picLocks noChangeAspect="1" noChangeArrowheads="1"/>
              </p:cNvPicPr>
              <p:nvPr/>
            </p:nvPicPr>
            <p:blipFill>
              <a:blip r:embed="rId1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67" y="699"/>
                <a:ext cx="642" cy="3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611457" name="Group 129"/>
          <p:cNvGrpSpPr>
            <a:grpSpLocks/>
          </p:cNvGrpSpPr>
          <p:nvPr/>
        </p:nvGrpSpPr>
        <p:grpSpPr bwMode="auto">
          <a:xfrm>
            <a:off x="977900" y="2078038"/>
            <a:ext cx="5310188" cy="3649662"/>
            <a:chOff x="616" y="1307"/>
            <a:chExt cx="3345" cy="2299"/>
          </a:xfrm>
        </p:grpSpPr>
        <p:sp>
          <p:nvSpPr>
            <p:cNvPr id="611458" name="AutoShape 130"/>
            <p:cNvSpPr>
              <a:spLocks noChangeArrowheads="1"/>
            </p:cNvSpPr>
            <p:nvPr/>
          </p:nvSpPr>
          <p:spPr bwMode="auto">
            <a:xfrm rot="4670237">
              <a:off x="1191" y="2536"/>
              <a:ext cx="696" cy="261"/>
            </a:xfrm>
            <a:prstGeom prst="rightArrow">
              <a:avLst>
                <a:gd name="adj1" fmla="val 50000"/>
                <a:gd name="adj2" fmla="val 66667"/>
              </a:avLst>
            </a:prstGeom>
            <a:solidFill>
              <a:srgbClr val="ED181E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99190" dir="2388334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1459" name="AutoShape 131"/>
            <p:cNvSpPr>
              <a:spLocks noChangeArrowheads="1"/>
            </p:cNvSpPr>
            <p:nvPr/>
          </p:nvSpPr>
          <p:spPr bwMode="auto">
            <a:xfrm rot="6436271">
              <a:off x="2971" y="2600"/>
              <a:ext cx="696" cy="261"/>
            </a:xfrm>
            <a:prstGeom prst="rightArrow">
              <a:avLst>
                <a:gd name="adj1" fmla="val 50000"/>
                <a:gd name="adj2" fmla="val 66667"/>
              </a:avLst>
            </a:prstGeom>
            <a:solidFill>
              <a:srgbClr val="ED181E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81320" dir="3080412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1460" name="Text Box 132"/>
            <p:cNvSpPr txBox="1">
              <a:spLocks noChangeArrowheads="1"/>
            </p:cNvSpPr>
            <p:nvPr/>
          </p:nvSpPr>
          <p:spPr bwMode="auto">
            <a:xfrm>
              <a:off x="2969" y="2932"/>
              <a:ext cx="357" cy="519"/>
            </a:xfrm>
            <a:prstGeom prst="rect">
              <a:avLst/>
            </a:prstGeom>
            <a:noFill/>
            <a:ln>
              <a:noFill/>
            </a:ln>
            <a:effectLst>
              <a:outerShdw blurRad="63500" dist="57501" dir="372373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ED181E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4800" b="1">
                  <a:solidFill>
                    <a:srgbClr val="ED181E"/>
                  </a:solidFill>
                </a:rPr>
                <a:t>X</a:t>
              </a:r>
            </a:p>
          </p:txBody>
        </p:sp>
        <p:sp>
          <p:nvSpPr>
            <p:cNvPr id="611461" name="Text Box 133"/>
            <p:cNvSpPr txBox="1">
              <a:spLocks noChangeArrowheads="1"/>
            </p:cNvSpPr>
            <p:nvPr/>
          </p:nvSpPr>
          <p:spPr bwMode="auto">
            <a:xfrm>
              <a:off x="1430" y="2838"/>
              <a:ext cx="348" cy="519"/>
            </a:xfrm>
            <a:prstGeom prst="rect">
              <a:avLst/>
            </a:prstGeom>
            <a:noFill/>
            <a:ln>
              <a:noFill/>
            </a:ln>
            <a:effectLst>
              <a:outerShdw blurRad="63500" dist="68978" dir="402064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4800" b="1">
                  <a:solidFill>
                    <a:srgbClr val="ED181E"/>
                  </a:solidFill>
                </a:rPr>
                <a:t>X</a:t>
              </a:r>
            </a:p>
          </p:txBody>
        </p:sp>
        <p:pic>
          <p:nvPicPr>
            <p:cNvPr id="611462" name="Picture 134"/>
            <p:cNvPicPr>
              <a:picLocks noChangeAspect="1" noChangeArrowheads="1"/>
            </p:cNvPicPr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8595" b="16156"/>
            <a:stretch>
              <a:fillRect/>
            </a:stretch>
          </p:blipFill>
          <p:spPr bwMode="auto">
            <a:xfrm>
              <a:off x="616" y="1307"/>
              <a:ext cx="3345" cy="2299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611463" name="Group 135"/>
            <p:cNvGrpSpPr>
              <a:grpSpLocks/>
            </p:cNvGrpSpPr>
            <p:nvPr/>
          </p:nvGrpSpPr>
          <p:grpSpPr bwMode="auto">
            <a:xfrm>
              <a:off x="2689" y="3197"/>
              <a:ext cx="465" cy="197"/>
              <a:chOff x="812" y="917"/>
              <a:chExt cx="746" cy="286"/>
            </a:xfrm>
          </p:grpSpPr>
          <p:sp>
            <p:nvSpPr>
              <p:cNvPr id="611464" name="Freeform 136"/>
              <p:cNvSpPr>
                <a:spLocks/>
              </p:cNvSpPr>
              <p:nvPr/>
            </p:nvSpPr>
            <p:spPr bwMode="auto">
              <a:xfrm>
                <a:off x="832" y="1100"/>
                <a:ext cx="616" cy="70"/>
              </a:xfrm>
              <a:custGeom>
                <a:avLst/>
                <a:gdLst>
                  <a:gd name="T0" fmla="*/ 0 w 616"/>
                  <a:gd name="T1" fmla="*/ 0 h 70"/>
                  <a:gd name="T2" fmla="*/ 36 w 616"/>
                  <a:gd name="T3" fmla="*/ 12 h 70"/>
                  <a:gd name="T4" fmla="*/ 60 w 616"/>
                  <a:gd name="T5" fmla="*/ 18 h 70"/>
                  <a:gd name="T6" fmla="*/ 120 w 616"/>
                  <a:gd name="T7" fmla="*/ 26 h 70"/>
                  <a:gd name="T8" fmla="*/ 126 w 616"/>
                  <a:gd name="T9" fmla="*/ 30 h 70"/>
                  <a:gd name="T10" fmla="*/ 128 w 616"/>
                  <a:gd name="T11" fmla="*/ 36 h 70"/>
                  <a:gd name="T12" fmla="*/ 198 w 616"/>
                  <a:gd name="T13" fmla="*/ 46 h 70"/>
                  <a:gd name="T14" fmla="*/ 288 w 616"/>
                  <a:gd name="T15" fmla="*/ 58 h 70"/>
                  <a:gd name="T16" fmla="*/ 346 w 616"/>
                  <a:gd name="T17" fmla="*/ 70 h 70"/>
                  <a:gd name="T18" fmla="*/ 376 w 616"/>
                  <a:gd name="T19" fmla="*/ 64 h 70"/>
                  <a:gd name="T20" fmla="*/ 408 w 616"/>
                  <a:gd name="T21" fmla="*/ 66 h 70"/>
                  <a:gd name="T22" fmla="*/ 494 w 616"/>
                  <a:gd name="T23" fmla="*/ 66 h 70"/>
                  <a:gd name="T24" fmla="*/ 566 w 616"/>
                  <a:gd name="T25" fmla="*/ 54 h 70"/>
                  <a:gd name="T26" fmla="*/ 616 w 616"/>
                  <a:gd name="T27" fmla="*/ 36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16" h="70">
                    <a:moveTo>
                      <a:pt x="0" y="0"/>
                    </a:moveTo>
                    <a:cubicBezTo>
                      <a:pt x="11" y="3"/>
                      <a:pt x="24" y="10"/>
                      <a:pt x="36" y="12"/>
                    </a:cubicBezTo>
                    <a:cubicBezTo>
                      <a:pt x="44" y="13"/>
                      <a:pt x="60" y="18"/>
                      <a:pt x="60" y="18"/>
                    </a:cubicBezTo>
                    <a:cubicBezTo>
                      <a:pt x="79" y="4"/>
                      <a:pt x="100" y="22"/>
                      <a:pt x="120" y="26"/>
                    </a:cubicBezTo>
                    <a:cubicBezTo>
                      <a:pt x="122" y="27"/>
                      <a:pt x="124" y="28"/>
                      <a:pt x="126" y="30"/>
                    </a:cubicBezTo>
                    <a:cubicBezTo>
                      <a:pt x="127" y="31"/>
                      <a:pt x="126" y="34"/>
                      <a:pt x="128" y="36"/>
                    </a:cubicBezTo>
                    <a:cubicBezTo>
                      <a:pt x="143" y="47"/>
                      <a:pt x="187" y="45"/>
                      <a:pt x="198" y="46"/>
                    </a:cubicBezTo>
                    <a:cubicBezTo>
                      <a:pt x="229" y="47"/>
                      <a:pt x="257" y="53"/>
                      <a:pt x="288" y="58"/>
                    </a:cubicBezTo>
                    <a:cubicBezTo>
                      <a:pt x="307" y="64"/>
                      <a:pt x="325" y="67"/>
                      <a:pt x="346" y="70"/>
                    </a:cubicBezTo>
                    <a:cubicBezTo>
                      <a:pt x="356" y="68"/>
                      <a:pt x="366" y="66"/>
                      <a:pt x="376" y="64"/>
                    </a:cubicBezTo>
                    <a:cubicBezTo>
                      <a:pt x="387" y="66"/>
                      <a:pt x="396" y="63"/>
                      <a:pt x="408" y="66"/>
                    </a:cubicBezTo>
                    <a:cubicBezTo>
                      <a:pt x="435" y="56"/>
                      <a:pt x="465" y="64"/>
                      <a:pt x="494" y="66"/>
                    </a:cubicBezTo>
                    <a:cubicBezTo>
                      <a:pt x="517" y="58"/>
                      <a:pt x="541" y="57"/>
                      <a:pt x="566" y="54"/>
                    </a:cubicBezTo>
                    <a:cubicBezTo>
                      <a:pt x="576" y="50"/>
                      <a:pt x="612" y="42"/>
                      <a:pt x="616" y="36"/>
                    </a:cubicBezTo>
                  </a:path>
                </a:pathLst>
              </a:custGeom>
              <a:noFill/>
              <a:ln w="76200" cmpd="sng">
                <a:solidFill>
                  <a:srgbClr val="342E27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1465" name="Freeform 137"/>
              <p:cNvSpPr>
                <a:spLocks/>
              </p:cNvSpPr>
              <p:nvPr/>
            </p:nvSpPr>
            <p:spPr bwMode="auto">
              <a:xfrm>
                <a:off x="1418" y="1054"/>
                <a:ext cx="108" cy="28"/>
              </a:xfrm>
              <a:custGeom>
                <a:avLst/>
                <a:gdLst>
                  <a:gd name="T0" fmla="*/ 0 w 108"/>
                  <a:gd name="T1" fmla="*/ 28 h 28"/>
                  <a:gd name="T2" fmla="*/ 90 w 108"/>
                  <a:gd name="T3" fmla="*/ 8 h 28"/>
                  <a:gd name="T4" fmla="*/ 108 w 108"/>
                  <a:gd name="T5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8" h="28">
                    <a:moveTo>
                      <a:pt x="0" y="28"/>
                    </a:moveTo>
                    <a:cubicBezTo>
                      <a:pt x="30" y="20"/>
                      <a:pt x="59" y="10"/>
                      <a:pt x="90" y="8"/>
                    </a:cubicBezTo>
                    <a:cubicBezTo>
                      <a:pt x="105" y="13"/>
                      <a:pt x="99" y="0"/>
                      <a:pt x="108" y="0"/>
                    </a:cubicBezTo>
                  </a:path>
                </a:pathLst>
              </a:custGeom>
              <a:noFill/>
              <a:ln w="76200" cmpd="sng">
                <a:solidFill>
                  <a:srgbClr val="1A170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611466" name="Picture 138"/>
              <p:cNvPicPr>
                <a:picLocks noChangeAspect="1" noChangeArrowheads="1"/>
              </p:cNvPicPr>
              <p:nvPr/>
            </p:nvPicPr>
            <p:blipFill>
              <a:blip r:embed="rId1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2" y="917"/>
                <a:ext cx="746" cy="286"/>
              </a:xfrm>
              <a:prstGeom prst="rect">
                <a:avLst/>
              </a:prstGeom>
              <a:noFill/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46662" dir="3284183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611467" name="Group 139"/>
            <p:cNvGrpSpPr>
              <a:grpSpLocks/>
            </p:cNvGrpSpPr>
            <p:nvPr/>
          </p:nvGrpSpPr>
          <p:grpSpPr bwMode="auto">
            <a:xfrm>
              <a:off x="2537" y="3114"/>
              <a:ext cx="315" cy="165"/>
              <a:chOff x="1867" y="699"/>
              <a:chExt cx="642" cy="365"/>
            </a:xfrm>
          </p:grpSpPr>
          <p:sp>
            <p:nvSpPr>
              <p:cNvPr id="611468" name="Freeform 140"/>
              <p:cNvSpPr>
                <a:spLocks/>
              </p:cNvSpPr>
              <p:nvPr/>
            </p:nvSpPr>
            <p:spPr bwMode="auto">
              <a:xfrm>
                <a:off x="1896" y="917"/>
                <a:ext cx="526" cy="90"/>
              </a:xfrm>
              <a:custGeom>
                <a:avLst/>
                <a:gdLst>
                  <a:gd name="T0" fmla="*/ 0 w 526"/>
                  <a:gd name="T1" fmla="*/ 0 h 90"/>
                  <a:gd name="T2" fmla="*/ 42 w 526"/>
                  <a:gd name="T3" fmla="*/ 12 h 90"/>
                  <a:gd name="T4" fmla="*/ 114 w 526"/>
                  <a:gd name="T5" fmla="*/ 44 h 90"/>
                  <a:gd name="T6" fmla="*/ 146 w 526"/>
                  <a:gd name="T7" fmla="*/ 56 h 90"/>
                  <a:gd name="T8" fmla="*/ 170 w 526"/>
                  <a:gd name="T9" fmla="*/ 62 h 90"/>
                  <a:gd name="T10" fmla="*/ 206 w 526"/>
                  <a:gd name="T11" fmla="*/ 82 h 90"/>
                  <a:gd name="T12" fmla="*/ 236 w 526"/>
                  <a:gd name="T13" fmla="*/ 80 h 90"/>
                  <a:gd name="T14" fmla="*/ 266 w 526"/>
                  <a:gd name="T15" fmla="*/ 78 h 90"/>
                  <a:gd name="T16" fmla="*/ 316 w 526"/>
                  <a:gd name="T17" fmla="*/ 60 h 90"/>
                  <a:gd name="T18" fmla="*/ 344 w 526"/>
                  <a:gd name="T19" fmla="*/ 56 h 90"/>
                  <a:gd name="T20" fmla="*/ 364 w 526"/>
                  <a:gd name="T21" fmla="*/ 56 h 90"/>
                  <a:gd name="T22" fmla="*/ 406 w 526"/>
                  <a:gd name="T23" fmla="*/ 48 h 90"/>
                  <a:gd name="T24" fmla="*/ 440 w 526"/>
                  <a:gd name="T25" fmla="*/ 44 h 90"/>
                  <a:gd name="T26" fmla="*/ 452 w 526"/>
                  <a:gd name="T27" fmla="*/ 36 h 90"/>
                  <a:gd name="T28" fmla="*/ 464 w 526"/>
                  <a:gd name="T29" fmla="*/ 32 h 90"/>
                  <a:gd name="T30" fmla="*/ 508 w 526"/>
                  <a:gd name="T31" fmla="*/ 24 h 90"/>
                  <a:gd name="T32" fmla="*/ 520 w 526"/>
                  <a:gd name="T33" fmla="*/ 20 h 90"/>
                  <a:gd name="T34" fmla="*/ 526 w 526"/>
                  <a:gd name="T35" fmla="*/ 8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26" h="90">
                    <a:moveTo>
                      <a:pt x="0" y="0"/>
                    </a:moveTo>
                    <a:cubicBezTo>
                      <a:pt x="11" y="3"/>
                      <a:pt x="32" y="5"/>
                      <a:pt x="42" y="12"/>
                    </a:cubicBezTo>
                    <a:cubicBezTo>
                      <a:pt x="64" y="26"/>
                      <a:pt x="88" y="36"/>
                      <a:pt x="114" y="44"/>
                    </a:cubicBezTo>
                    <a:cubicBezTo>
                      <a:pt x="124" y="47"/>
                      <a:pt x="135" y="54"/>
                      <a:pt x="146" y="56"/>
                    </a:cubicBezTo>
                    <a:cubicBezTo>
                      <a:pt x="154" y="57"/>
                      <a:pt x="170" y="62"/>
                      <a:pt x="170" y="62"/>
                    </a:cubicBezTo>
                    <a:cubicBezTo>
                      <a:pt x="181" y="78"/>
                      <a:pt x="185" y="79"/>
                      <a:pt x="206" y="82"/>
                    </a:cubicBezTo>
                    <a:cubicBezTo>
                      <a:pt x="219" y="90"/>
                      <a:pt x="222" y="84"/>
                      <a:pt x="236" y="80"/>
                    </a:cubicBezTo>
                    <a:cubicBezTo>
                      <a:pt x="245" y="83"/>
                      <a:pt x="255" y="79"/>
                      <a:pt x="266" y="78"/>
                    </a:cubicBezTo>
                    <a:cubicBezTo>
                      <a:pt x="282" y="72"/>
                      <a:pt x="298" y="64"/>
                      <a:pt x="316" y="60"/>
                    </a:cubicBezTo>
                    <a:cubicBezTo>
                      <a:pt x="324" y="54"/>
                      <a:pt x="333" y="52"/>
                      <a:pt x="344" y="56"/>
                    </a:cubicBezTo>
                    <a:cubicBezTo>
                      <a:pt x="360" y="50"/>
                      <a:pt x="335" y="57"/>
                      <a:pt x="364" y="56"/>
                    </a:cubicBezTo>
                    <a:cubicBezTo>
                      <a:pt x="376" y="55"/>
                      <a:pt x="393" y="49"/>
                      <a:pt x="406" y="48"/>
                    </a:cubicBezTo>
                    <a:cubicBezTo>
                      <a:pt x="414" y="50"/>
                      <a:pt x="430" y="45"/>
                      <a:pt x="440" y="44"/>
                    </a:cubicBezTo>
                    <a:cubicBezTo>
                      <a:pt x="444" y="41"/>
                      <a:pt x="447" y="37"/>
                      <a:pt x="452" y="36"/>
                    </a:cubicBezTo>
                    <a:cubicBezTo>
                      <a:pt x="456" y="34"/>
                      <a:pt x="464" y="32"/>
                      <a:pt x="464" y="32"/>
                    </a:cubicBezTo>
                    <a:cubicBezTo>
                      <a:pt x="472" y="34"/>
                      <a:pt x="497" y="25"/>
                      <a:pt x="508" y="24"/>
                    </a:cubicBezTo>
                    <a:cubicBezTo>
                      <a:pt x="512" y="22"/>
                      <a:pt x="517" y="23"/>
                      <a:pt x="520" y="20"/>
                    </a:cubicBezTo>
                    <a:cubicBezTo>
                      <a:pt x="522" y="16"/>
                      <a:pt x="526" y="8"/>
                      <a:pt x="526" y="8"/>
                    </a:cubicBezTo>
                  </a:path>
                </a:pathLst>
              </a:custGeom>
              <a:noFill/>
              <a:ln w="76200" cmpd="sng">
                <a:solidFill>
                  <a:srgbClr val="342E27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611469" name="Picture 141"/>
              <p:cNvPicPr>
                <a:picLocks noChangeAspect="1" noChangeArrowheads="1"/>
              </p:cNvPicPr>
              <p:nvPr/>
            </p:nvPicPr>
            <p:blipFill>
              <a:blip r:embed="rId1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67" y="699"/>
                <a:ext cx="642" cy="3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11470" name="Group 142"/>
            <p:cNvGrpSpPr>
              <a:grpSpLocks/>
            </p:cNvGrpSpPr>
            <p:nvPr/>
          </p:nvGrpSpPr>
          <p:grpSpPr bwMode="auto">
            <a:xfrm>
              <a:off x="2489" y="3207"/>
              <a:ext cx="346" cy="123"/>
              <a:chOff x="812" y="917"/>
              <a:chExt cx="746" cy="286"/>
            </a:xfrm>
          </p:grpSpPr>
          <p:sp>
            <p:nvSpPr>
              <p:cNvPr id="611471" name="Freeform 143"/>
              <p:cNvSpPr>
                <a:spLocks/>
              </p:cNvSpPr>
              <p:nvPr/>
            </p:nvSpPr>
            <p:spPr bwMode="auto">
              <a:xfrm>
                <a:off x="832" y="1100"/>
                <a:ext cx="616" cy="70"/>
              </a:xfrm>
              <a:custGeom>
                <a:avLst/>
                <a:gdLst>
                  <a:gd name="T0" fmla="*/ 0 w 616"/>
                  <a:gd name="T1" fmla="*/ 0 h 70"/>
                  <a:gd name="T2" fmla="*/ 36 w 616"/>
                  <a:gd name="T3" fmla="*/ 12 h 70"/>
                  <a:gd name="T4" fmla="*/ 60 w 616"/>
                  <a:gd name="T5" fmla="*/ 18 h 70"/>
                  <a:gd name="T6" fmla="*/ 120 w 616"/>
                  <a:gd name="T7" fmla="*/ 26 h 70"/>
                  <a:gd name="T8" fmla="*/ 126 w 616"/>
                  <a:gd name="T9" fmla="*/ 30 h 70"/>
                  <a:gd name="T10" fmla="*/ 128 w 616"/>
                  <a:gd name="T11" fmla="*/ 36 h 70"/>
                  <a:gd name="T12" fmla="*/ 198 w 616"/>
                  <a:gd name="T13" fmla="*/ 46 h 70"/>
                  <a:gd name="T14" fmla="*/ 288 w 616"/>
                  <a:gd name="T15" fmla="*/ 58 h 70"/>
                  <a:gd name="T16" fmla="*/ 346 w 616"/>
                  <a:gd name="T17" fmla="*/ 70 h 70"/>
                  <a:gd name="T18" fmla="*/ 376 w 616"/>
                  <a:gd name="T19" fmla="*/ 64 h 70"/>
                  <a:gd name="T20" fmla="*/ 408 w 616"/>
                  <a:gd name="T21" fmla="*/ 66 h 70"/>
                  <a:gd name="T22" fmla="*/ 494 w 616"/>
                  <a:gd name="T23" fmla="*/ 66 h 70"/>
                  <a:gd name="T24" fmla="*/ 566 w 616"/>
                  <a:gd name="T25" fmla="*/ 54 h 70"/>
                  <a:gd name="T26" fmla="*/ 616 w 616"/>
                  <a:gd name="T27" fmla="*/ 36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16" h="70">
                    <a:moveTo>
                      <a:pt x="0" y="0"/>
                    </a:moveTo>
                    <a:cubicBezTo>
                      <a:pt x="11" y="3"/>
                      <a:pt x="24" y="10"/>
                      <a:pt x="36" y="12"/>
                    </a:cubicBezTo>
                    <a:cubicBezTo>
                      <a:pt x="44" y="13"/>
                      <a:pt x="60" y="18"/>
                      <a:pt x="60" y="18"/>
                    </a:cubicBezTo>
                    <a:cubicBezTo>
                      <a:pt x="79" y="4"/>
                      <a:pt x="100" y="22"/>
                      <a:pt x="120" y="26"/>
                    </a:cubicBezTo>
                    <a:cubicBezTo>
                      <a:pt x="122" y="27"/>
                      <a:pt x="124" y="28"/>
                      <a:pt x="126" y="30"/>
                    </a:cubicBezTo>
                    <a:cubicBezTo>
                      <a:pt x="127" y="31"/>
                      <a:pt x="126" y="34"/>
                      <a:pt x="128" y="36"/>
                    </a:cubicBezTo>
                    <a:cubicBezTo>
                      <a:pt x="143" y="47"/>
                      <a:pt x="187" y="45"/>
                      <a:pt x="198" y="46"/>
                    </a:cubicBezTo>
                    <a:cubicBezTo>
                      <a:pt x="229" y="47"/>
                      <a:pt x="257" y="53"/>
                      <a:pt x="288" y="58"/>
                    </a:cubicBezTo>
                    <a:cubicBezTo>
                      <a:pt x="307" y="64"/>
                      <a:pt x="325" y="67"/>
                      <a:pt x="346" y="70"/>
                    </a:cubicBezTo>
                    <a:cubicBezTo>
                      <a:pt x="356" y="68"/>
                      <a:pt x="366" y="66"/>
                      <a:pt x="376" y="64"/>
                    </a:cubicBezTo>
                    <a:cubicBezTo>
                      <a:pt x="387" y="66"/>
                      <a:pt x="396" y="63"/>
                      <a:pt x="408" y="66"/>
                    </a:cubicBezTo>
                    <a:cubicBezTo>
                      <a:pt x="435" y="56"/>
                      <a:pt x="465" y="64"/>
                      <a:pt x="494" y="66"/>
                    </a:cubicBezTo>
                    <a:cubicBezTo>
                      <a:pt x="517" y="58"/>
                      <a:pt x="541" y="57"/>
                      <a:pt x="566" y="54"/>
                    </a:cubicBezTo>
                    <a:cubicBezTo>
                      <a:pt x="576" y="50"/>
                      <a:pt x="612" y="42"/>
                      <a:pt x="616" y="36"/>
                    </a:cubicBezTo>
                  </a:path>
                </a:pathLst>
              </a:custGeom>
              <a:noFill/>
              <a:ln w="76200" cmpd="sng">
                <a:solidFill>
                  <a:srgbClr val="342E27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1472" name="Freeform 144"/>
              <p:cNvSpPr>
                <a:spLocks/>
              </p:cNvSpPr>
              <p:nvPr/>
            </p:nvSpPr>
            <p:spPr bwMode="auto">
              <a:xfrm>
                <a:off x="1418" y="1054"/>
                <a:ext cx="108" cy="28"/>
              </a:xfrm>
              <a:custGeom>
                <a:avLst/>
                <a:gdLst>
                  <a:gd name="T0" fmla="*/ 0 w 108"/>
                  <a:gd name="T1" fmla="*/ 28 h 28"/>
                  <a:gd name="T2" fmla="*/ 90 w 108"/>
                  <a:gd name="T3" fmla="*/ 8 h 28"/>
                  <a:gd name="T4" fmla="*/ 108 w 108"/>
                  <a:gd name="T5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8" h="28">
                    <a:moveTo>
                      <a:pt x="0" y="28"/>
                    </a:moveTo>
                    <a:cubicBezTo>
                      <a:pt x="30" y="20"/>
                      <a:pt x="59" y="10"/>
                      <a:pt x="90" y="8"/>
                    </a:cubicBezTo>
                    <a:cubicBezTo>
                      <a:pt x="105" y="13"/>
                      <a:pt x="99" y="0"/>
                      <a:pt x="108" y="0"/>
                    </a:cubicBezTo>
                  </a:path>
                </a:pathLst>
              </a:custGeom>
              <a:noFill/>
              <a:ln w="76200" cmpd="sng">
                <a:solidFill>
                  <a:srgbClr val="1A170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611473" name="Picture 145"/>
              <p:cNvPicPr>
                <a:picLocks noChangeAspect="1" noChangeArrowheads="1"/>
              </p:cNvPicPr>
              <p:nvPr/>
            </p:nvPicPr>
            <p:blipFill>
              <a:blip r:embed="rId1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2" y="917"/>
                <a:ext cx="746" cy="286"/>
              </a:xfrm>
              <a:prstGeom prst="rect">
                <a:avLst/>
              </a:prstGeom>
              <a:noFill/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46662" dir="3284183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611474" name="Group 146"/>
            <p:cNvGrpSpPr>
              <a:grpSpLocks/>
            </p:cNvGrpSpPr>
            <p:nvPr/>
          </p:nvGrpSpPr>
          <p:grpSpPr bwMode="auto">
            <a:xfrm>
              <a:off x="2776" y="3133"/>
              <a:ext cx="543" cy="196"/>
              <a:chOff x="995" y="675"/>
              <a:chExt cx="543" cy="196"/>
            </a:xfrm>
          </p:grpSpPr>
          <p:sp>
            <p:nvSpPr>
              <p:cNvPr id="611475" name="Freeform 147"/>
              <p:cNvSpPr>
                <a:spLocks/>
              </p:cNvSpPr>
              <p:nvPr/>
            </p:nvSpPr>
            <p:spPr bwMode="auto">
              <a:xfrm>
                <a:off x="1026" y="786"/>
                <a:ext cx="456" cy="50"/>
              </a:xfrm>
              <a:custGeom>
                <a:avLst/>
                <a:gdLst>
                  <a:gd name="T0" fmla="*/ 0 w 456"/>
                  <a:gd name="T1" fmla="*/ 4 h 50"/>
                  <a:gd name="T2" fmla="*/ 48 w 456"/>
                  <a:gd name="T3" fmla="*/ 14 h 50"/>
                  <a:gd name="T4" fmla="*/ 136 w 456"/>
                  <a:gd name="T5" fmla="*/ 34 h 50"/>
                  <a:gd name="T6" fmla="*/ 190 w 456"/>
                  <a:gd name="T7" fmla="*/ 50 h 50"/>
                  <a:gd name="T8" fmla="*/ 240 w 456"/>
                  <a:gd name="T9" fmla="*/ 36 h 50"/>
                  <a:gd name="T10" fmla="*/ 264 w 456"/>
                  <a:gd name="T11" fmla="*/ 32 h 50"/>
                  <a:gd name="T12" fmla="*/ 356 w 456"/>
                  <a:gd name="T13" fmla="*/ 28 h 50"/>
                  <a:gd name="T14" fmla="*/ 390 w 456"/>
                  <a:gd name="T15" fmla="*/ 20 h 50"/>
                  <a:gd name="T16" fmla="*/ 402 w 456"/>
                  <a:gd name="T17" fmla="*/ 16 h 50"/>
                  <a:gd name="T18" fmla="*/ 420 w 456"/>
                  <a:gd name="T19" fmla="*/ 14 h 50"/>
                  <a:gd name="T20" fmla="*/ 438 w 456"/>
                  <a:gd name="T21" fmla="*/ 12 h 50"/>
                  <a:gd name="T22" fmla="*/ 456 w 456"/>
                  <a:gd name="T23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56" h="50">
                    <a:moveTo>
                      <a:pt x="0" y="4"/>
                    </a:moveTo>
                    <a:cubicBezTo>
                      <a:pt x="7" y="9"/>
                      <a:pt x="36" y="11"/>
                      <a:pt x="48" y="14"/>
                    </a:cubicBezTo>
                    <a:cubicBezTo>
                      <a:pt x="77" y="19"/>
                      <a:pt x="106" y="29"/>
                      <a:pt x="136" y="34"/>
                    </a:cubicBezTo>
                    <a:cubicBezTo>
                      <a:pt x="145" y="48"/>
                      <a:pt x="173" y="47"/>
                      <a:pt x="190" y="50"/>
                    </a:cubicBezTo>
                    <a:cubicBezTo>
                      <a:pt x="219" y="47"/>
                      <a:pt x="218" y="50"/>
                      <a:pt x="240" y="36"/>
                    </a:cubicBezTo>
                    <a:cubicBezTo>
                      <a:pt x="249" y="39"/>
                      <a:pt x="254" y="32"/>
                      <a:pt x="264" y="32"/>
                    </a:cubicBezTo>
                    <a:cubicBezTo>
                      <a:pt x="315" y="28"/>
                      <a:pt x="285" y="30"/>
                      <a:pt x="356" y="28"/>
                    </a:cubicBezTo>
                    <a:cubicBezTo>
                      <a:pt x="367" y="24"/>
                      <a:pt x="378" y="23"/>
                      <a:pt x="390" y="20"/>
                    </a:cubicBezTo>
                    <a:cubicBezTo>
                      <a:pt x="394" y="18"/>
                      <a:pt x="402" y="16"/>
                      <a:pt x="402" y="16"/>
                    </a:cubicBezTo>
                    <a:cubicBezTo>
                      <a:pt x="407" y="17"/>
                      <a:pt x="420" y="14"/>
                      <a:pt x="420" y="14"/>
                    </a:cubicBezTo>
                    <a:cubicBezTo>
                      <a:pt x="425" y="15"/>
                      <a:pt x="438" y="12"/>
                      <a:pt x="438" y="12"/>
                    </a:cubicBezTo>
                    <a:cubicBezTo>
                      <a:pt x="442" y="7"/>
                      <a:pt x="456" y="4"/>
                      <a:pt x="456" y="0"/>
                    </a:cubicBezTo>
                  </a:path>
                </a:pathLst>
              </a:custGeom>
              <a:noFill/>
              <a:ln w="76200" cmpd="sng">
                <a:solidFill>
                  <a:srgbClr val="342E27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611476" name="Picture 148"/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95" y="675"/>
                <a:ext cx="543" cy="19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11477" name="Group 149"/>
            <p:cNvGrpSpPr>
              <a:grpSpLocks/>
            </p:cNvGrpSpPr>
            <p:nvPr/>
          </p:nvGrpSpPr>
          <p:grpSpPr bwMode="auto">
            <a:xfrm>
              <a:off x="2929" y="3281"/>
              <a:ext cx="363" cy="115"/>
              <a:chOff x="1523" y="1162"/>
              <a:chExt cx="363" cy="115"/>
            </a:xfrm>
          </p:grpSpPr>
          <p:sp>
            <p:nvSpPr>
              <p:cNvPr id="611478" name="Freeform 150"/>
              <p:cNvSpPr>
                <a:spLocks/>
              </p:cNvSpPr>
              <p:nvPr/>
            </p:nvSpPr>
            <p:spPr bwMode="auto">
              <a:xfrm>
                <a:off x="1543" y="1236"/>
                <a:ext cx="343" cy="41"/>
              </a:xfrm>
              <a:custGeom>
                <a:avLst/>
                <a:gdLst>
                  <a:gd name="T0" fmla="*/ 13 w 343"/>
                  <a:gd name="T1" fmla="*/ 22 h 41"/>
                  <a:gd name="T2" fmla="*/ 55 w 343"/>
                  <a:gd name="T3" fmla="*/ 28 h 41"/>
                  <a:gd name="T4" fmla="*/ 145 w 343"/>
                  <a:gd name="T5" fmla="*/ 8 h 41"/>
                  <a:gd name="T6" fmla="*/ 245 w 343"/>
                  <a:gd name="T7" fmla="*/ 16 h 41"/>
                  <a:gd name="T8" fmla="*/ 317 w 343"/>
                  <a:gd name="T9" fmla="*/ 10 h 41"/>
                  <a:gd name="T10" fmla="*/ 343 w 343"/>
                  <a:gd name="T11" fmla="*/ 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3" h="41">
                    <a:moveTo>
                      <a:pt x="13" y="22"/>
                    </a:moveTo>
                    <a:cubicBezTo>
                      <a:pt x="0" y="41"/>
                      <a:pt x="46" y="28"/>
                      <a:pt x="55" y="28"/>
                    </a:cubicBezTo>
                    <a:cubicBezTo>
                      <a:pt x="85" y="17"/>
                      <a:pt x="113" y="10"/>
                      <a:pt x="145" y="8"/>
                    </a:cubicBezTo>
                    <a:cubicBezTo>
                      <a:pt x="178" y="9"/>
                      <a:pt x="211" y="14"/>
                      <a:pt x="245" y="16"/>
                    </a:cubicBezTo>
                    <a:cubicBezTo>
                      <a:pt x="265" y="9"/>
                      <a:pt x="296" y="11"/>
                      <a:pt x="317" y="10"/>
                    </a:cubicBezTo>
                    <a:cubicBezTo>
                      <a:pt x="327" y="8"/>
                      <a:pt x="335" y="7"/>
                      <a:pt x="343" y="0"/>
                    </a:cubicBezTo>
                  </a:path>
                </a:pathLst>
              </a:custGeom>
              <a:noFill/>
              <a:ln w="76200" cmpd="sng">
                <a:solidFill>
                  <a:srgbClr val="342E27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611479" name="Picture 151"/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23" y="1162"/>
                <a:ext cx="363" cy="1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342E27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611480" name="Group 152"/>
            <p:cNvGrpSpPr>
              <a:grpSpLocks/>
            </p:cNvGrpSpPr>
            <p:nvPr/>
          </p:nvGrpSpPr>
          <p:grpSpPr bwMode="auto">
            <a:xfrm>
              <a:off x="2589" y="3240"/>
              <a:ext cx="642" cy="321"/>
              <a:chOff x="1867" y="699"/>
              <a:chExt cx="642" cy="365"/>
            </a:xfrm>
          </p:grpSpPr>
          <p:sp>
            <p:nvSpPr>
              <p:cNvPr id="611481" name="Freeform 153"/>
              <p:cNvSpPr>
                <a:spLocks/>
              </p:cNvSpPr>
              <p:nvPr/>
            </p:nvSpPr>
            <p:spPr bwMode="auto">
              <a:xfrm>
                <a:off x="1896" y="917"/>
                <a:ext cx="526" cy="90"/>
              </a:xfrm>
              <a:custGeom>
                <a:avLst/>
                <a:gdLst>
                  <a:gd name="T0" fmla="*/ 0 w 526"/>
                  <a:gd name="T1" fmla="*/ 0 h 90"/>
                  <a:gd name="T2" fmla="*/ 42 w 526"/>
                  <a:gd name="T3" fmla="*/ 12 h 90"/>
                  <a:gd name="T4" fmla="*/ 114 w 526"/>
                  <a:gd name="T5" fmla="*/ 44 h 90"/>
                  <a:gd name="T6" fmla="*/ 146 w 526"/>
                  <a:gd name="T7" fmla="*/ 56 h 90"/>
                  <a:gd name="T8" fmla="*/ 170 w 526"/>
                  <a:gd name="T9" fmla="*/ 62 h 90"/>
                  <a:gd name="T10" fmla="*/ 206 w 526"/>
                  <a:gd name="T11" fmla="*/ 82 h 90"/>
                  <a:gd name="T12" fmla="*/ 236 w 526"/>
                  <a:gd name="T13" fmla="*/ 80 h 90"/>
                  <a:gd name="T14" fmla="*/ 266 w 526"/>
                  <a:gd name="T15" fmla="*/ 78 h 90"/>
                  <a:gd name="T16" fmla="*/ 316 w 526"/>
                  <a:gd name="T17" fmla="*/ 60 h 90"/>
                  <a:gd name="T18" fmla="*/ 344 w 526"/>
                  <a:gd name="T19" fmla="*/ 56 h 90"/>
                  <a:gd name="T20" fmla="*/ 364 w 526"/>
                  <a:gd name="T21" fmla="*/ 56 h 90"/>
                  <a:gd name="T22" fmla="*/ 406 w 526"/>
                  <a:gd name="T23" fmla="*/ 48 h 90"/>
                  <a:gd name="T24" fmla="*/ 440 w 526"/>
                  <a:gd name="T25" fmla="*/ 44 h 90"/>
                  <a:gd name="T26" fmla="*/ 452 w 526"/>
                  <a:gd name="T27" fmla="*/ 36 h 90"/>
                  <a:gd name="T28" fmla="*/ 464 w 526"/>
                  <a:gd name="T29" fmla="*/ 32 h 90"/>
                  <a:gd name="T30" fmla="*/ 508 w 526"/>
                  <a:gd name="T31" fmla="*/ 24 h 90"/>
                  <a:gd name="T32" fmla="*/ 520 w 526"/>
                  <a:gd name="T33" fmla="*/ 20 h 90"/>
                  <a:gd name="T34" fmla="*/ 526 w 526"/>
                  <a:gd name="T35" fmla="*/ 8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26" h="90">
                    <a:moveTo>
                      <a:pt x="0" y="0"/>
                    </a:moveTo>
                    <a:cubicBezTo>
                      <a:pt x="11" y="3"/>
                      <a:pt x="32" y="5"/>
                      <a:pt x="42" y="12"/>
                    </a:cubicBezTo>
                    <a:cubicBezTo>
                      <a:pt x="64" y="26"/>
                      <a:pt x="88" y="36"/>
                      <a:pt x="114" y="44"/>
                    </a:cubicBezTo>
                    <a:cubicBezTo>
                      <a:pt x="124" y="47"/>
                      <a:pt x="135" y="54"/>
                      <a:pt x="146" y="56"/>
                    </a:cubicBezTo>
                    <a:cubicBezTo>
                      <a:pt x="154" y="57"/>
                      <a:pt x="170" y="62"/>
                      <a:pt x="170" y="62"/>
                    </a:cubicBezTo>
                    <a:cubicBezTo>
                      <a:pt x="181" y="78"/>
                      <a:pt x="185" y="79"/>
                      <a:pt x="206" y="82"/>
                    </a:cubicBezTo>
                    <a:cubicBezTo>
                      <a:pt x="219" y="90"/>
                      <a:pt x="222" y="84"/>
                      <a:pt x="236" y="80"/>
                    </a:cubicBezTo>
                    <a:cubicBezTo>
                      <a:pt x="245" y="83"/>
                      <a:pt x="255" y="79"/>
                      <a:pt x="266" y="78"/>
                    </a:cubicBezTo>
                    <a:cubicBezTo>
                      <a:pt x="282" y="72"/>
                      <a:pt x="298" y="64"/>
                      <a:pt x="316" y="60"/>
                    </a:cubicBezTo>
                    <a:cubicBezTo>
                      <a:pt x="324" y="54"/>
                      <a:pt x="333" y="52"/>
                      <a:pt x="344" y="56"/>
                    </a:cubicBezTo>
                    <a:cubicBezTo>
                      <a:pt x="360" y="50"/>
                      <a:pt x="335" y="57"/>
                      <a:pt x="364" y="56"/>
                    </a:cubicBezTo>
                    <a:cubicBezTo>
                      <a:pt x="376" y="55"/>
                      <a:pt x="393" y="49"/>
                      <a:pt x="406" y="48"/>
                    </a:cubicBezTo>
                    <a:cubicBezTo>
                      <a:pt x="414" y="50"/>
                      <a:pt x="430" y="45"/>
                      <a:pt x="440" y="44"/>
                    </a:cubicBezTo>
                    <a:cubicBezTo>
                      <a:pt x="444" y="41"/>
                      <a:pt x="447" y="37"/>
                      <a:pt x="452" y="36"/>
                    </a:cubicBezTo>
                    <a:cubicBezTo>
                      <a:pt x="456" y="34"/>
                      <a:pt x="464" y="32"/>
                      <a:pt x="464" y="32"/>
                    </a:cubicBezTo>
                    <a:cubicBezTo>
                      <a:pt x="472" y="34"/>
                      <a:pt x="497" y="25"/>
                      <a:pt x="508" y="24"/>
                    </a:cubicBezTo>
                    <a:cubicBezTo>
                      <a:pt x="512" y="22"/>
                      <a:pt x="517" y="23"/>
                      <a:pt x="520" y="20"/>
                    </a:cubicBezTo>
                    <a:cubicBezTo>
                      <a:pt x="522" y="16"/>
                      <a:pt x="526" y="8"/>
                      <a:pt x="526" y="8"/>
                    </a:cubicBezTo>
                  </a:path>
                </a:pathLst>
              </a:custGeom>
              <a:noFill/>
              <a:ln w="76200" cmpd="sng">
                <a:solidFill>
                  <a:srgbClr val="342E27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611482" name="Picture 154"/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67" y="699"/>
                <a:ext cx="642" cy="3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11483" name="Group 155"/>
            <p:cNvGrpSpPr>
              <a:grpSpLocks/>
            </p:cNvGrpSpPr>
            <p:nvPr/>
          </p:nvGrpSpPr>
          <p:grpSpPr bwMode="auto">
            <a:xfrm>
              <a:off x="2957" y="3369"/>
              <a:ext cx="464" cy="175"/>
              <a:chOff x="812" y="917"/>
              <a:chExt cx="746" cy="286"/>
            </a:xfrm>
          </p:grpSpPr>
          <p:sp>
            <p:nvSpPr>
              <p:cNvPr id="611484" name="Freeform 156"/>
              <p:cNvSpPr>
                <a:spLocks/>
              </p:cNvSpPr>
              <p:nvPr/>
            </p:nvSpPr>
            <p:spPr bwMode="auto">
              <a:xfrm>
                <a:off x="832" y="1100"/>
                <a:ext cx="616" cy="70"/>
              </a:xfrm>
              <a:custGeom>
                <a:avLst/>
                <a:gdLst>
                  <a:gd name="T0" fmla="*/ 0 w 616"/>
                  <a:gd name="T1" fmla="*/ 0 h 70"/>
                  <a:gd name="T2" fmla="*/ 36 w 616"/>
                  <a:gd name="T3" fmla="*/ 12 h 70"/>
                  <a:gd name="T4" fmla="*/ 60 w 616"/>
                  <a:gd name="T5" fmla="*/ 18 h 70"/>
                  <a:gd name="T6" fmla="*/ 120 w 616"/>
                  <a:gd name="T7" fmla="*/ 26 h 70"/>
                  <a:gd name="T8" fmla="*/ 126 w 616"/>
                  <a:gd name="T9" fmla="*/ 30 h 70"/>
                  <a:gd name="T10" fmla="*/ 128 w 616"/>
                  <a:gd name="T11" fmla="*/ 36 h 70"/>
                  <a:gd name="T12" fmla="*/ 198 w 616"/>
                  <a:gd name="T13" fmla="*/ 46 h 70"/>
                  <a:gd name="T14" fmla="*/ 288 w 616"/>
                  <a:gd name="T15" fmla="*/ 58 h 70"/>
                  <a:gd name="T16" fmla="*/ 346 w 616"/>
                  <a:gd name="T17" fmla="*/ 70 h 70"/>
                  <a:gd name="T18" fmla="*/ 376 w 616"/>
                  <a:gd name="T19" fmla="*/ 64 h 70"/>
                  <a:gd name="T20" fmla="*/ 408 w 616"/>
                  <a:gd name="T21" fmla="*/ 66 h 70"/>
                  <a:gd name="T22" fmla="*/ 494 w 616"/>
                  <a:gd name="T23" fmla="*/ 66 h 70"/>
                  <a:gd name="T24" fmla="*/ 566 w 616"/>
                  <a:gd name="T25" fmla="*/ 54 h 70"/>
                  <a:gd name="T26" fmla="*/ 616 w 616"/>
                  <a:gd name="T27" fmla="*/ 36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16" h="70">
                    <a:moveTo>
                      <a:pt x="0" y="0"/>
                    </a:moveTo>
                    <a:cubicBezTo>
                      <a:pt x="11" y="3"/>
                      <a:pt x="24" y="10"/>
                      <a:pt x="36" y="12"/>
                    </a:cubicBezTo>
                    <a:cubicBezTo>
                      <a:pt x="44" y="13"/>
                      <a:pt x="60" y="18"/>
                      <a:pt x="60" y="18"/>
                    </a:cubicBezTo>
                    <a:cubicBezTo>
                      <a:pt x="79" y="4"/>
                      <a:pt x="100" y="22"/>
                      <a:pt x="120" y="26"/>
                    </a:cubicBezTo>
                    <a:cubicBezTo>
                      <a:pt x="122" y="27"/>
                      <a:pt x="124" y="28"/>
                      <a:pt x="126" y="30"/>
                    </a:cubicBezTo>
                    <a:cubicBezTo>
                      <a:pt x="127" y="31"/>
                      <a:pt x="126" y="34"/>
                      <a:pt x="128" y="36"/>
                    </a:cubicBezTo>
                    <a:cubicBezTo>
                      <a:pt x="143" y="47"/>
                      <a:pt x="187" y="45"/>
                      <a:pt x="198" y="46"/>
                    </a:cubicBezTo>
                    <a:cubicBezTo>
                      <a:pt x="229" y="47"/>
                      <a:pt x="257" y="53"/>
                      <a:pt x="288" y="58"/>
                    </a:cubicBezTo>
                    <a:cubicBezTo>
                      <a:pt x="307" y="64"/>
                      <a:pt x="325" y="67"/>
                      <a:pt x="346" y="70"/>
                    </a:cubicBezTo>
                    <a:cubicBezTo>
                      <a:pt x="356" y="68"/>
                      <a:pt x="366" y="66"/>
                      <a:pt x="376" y="64"/>
                    </a:cubicBezTo>
                    <a:cubicBezTo>
                      <a:pt x="387" y="66"/>
                      <a:pt x="396" y="63"/>
                      <a:pt x="408" y="66"/>
                    </a:cubicBezTo>
                    <a:cubicBezTo>
                      <a:pt x="435" y="56"/>
                      <a:pt x="465" y="64"/>
                      <a:pt x="494" y="66"/>
                    </a:cubicBezTo>
                    <a:cubicBezTo>
                      <a:pt x="517" y="58"/>
                      <a:pt x="541" y="57"/>
                      <a:pt x="566" y="54"/>
                    </a:cubicBezTo>
                    <a:cubicBezTo>
                      <a:pt x="576" y="50"/>
                      <a:pt x="612" y="42"/>
                      <a:pt x="616" y="36"/>
                    </a:cubicBezTo>
                  </a:path>
                </a:pathLst>
              </a:custGeom>
              <a:noFill/>
              <a:ln w="76200" cmpd="sng">
                <a:solidFill>
                  <a:srgbClr val="342E27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1485" name="Freeform 157"/>
              <p:cNvSpPr>
                <a:spLocks/>
              </p:cNvSpPr>
              <p:nvPr/>
            </p:nvSpPr>
            <p:spPr bwMode="auto">
              <a:xfrm>
                <a:off x="1418" y="1054"/>
                <a:ext cx="108" cy="28"/>
              </a:xfrm>
              <a:custGeom>
                <a:avLst/>
                <a:gdLst>
                  <a:gd name="T0" fmla="*/ 0 w 108"/>
                  <a:gd name="T1" fmla="*/ 28 h 28"/>
                  <a:gd name="T2" fmla="*/ 90 w 108"/>
                  <a:gd name="T3" fmla="*/ 8 h 28"/>
                  <a:gd name="T4" fmla="*/ 108 w 108"/>
                  <a:gd name="T5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8" h="28">
                    <a:moveTo>
                      <a:pt x="0" y="28"/>
                    </a:moveTo>
                    <a:cubicBezTo>
                      <a:pt x="30" y="20"/>
                      <a:pt x="59" y="10"/>
                      <a:pt x="90" y="8"/>
                    </a:cubicBezTo>
                    <a:cubicBezTo>
                      <a:pt x="105" y="13"/>
                      <a:pt x="99" y="0"/>
                      <a:pt x="108" y="0"/>
                    </a:cubicBezTo>
                  </a:path>
                </a:pathLst>
              </a:custGeom>
              <a:noFill/>
              <a:ln w="76200" cmpd="sng">
                <a:solidFill>
                  <a:srgbClr val="1A170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611486" name="Picture 158"/>
              <p:cNvPicPr>
                <a:picLocks noChangeAspect="1" noChangeArrowheads="1"/>
              </p:cNvPicPr>
              <p:nvPr/>
            </p:nvPicPr>
            <p:blipFill>
              <a:blip r:embed="rId1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2" y="917"/>
                <a:ext cx="746" cy="286"/>
              </a:xfrm>
              <a:prstGeom prst="rect">
                <a:avLst/>
              </a:prstGeom>
              <a:noFill/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46662" dir="3284183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611487" name="Group 159"/>
            <p:cNvGrpSpPr>
              <a:grpSpLocks/>
            </p:cNvGrpSpPr>
            <p:nvPr/>
          </p:nvGrpSpPr>
          <p:grpSpPr bwMode="auto">
            <a:xfrm>
              <a:off x="1377" y="3108"/>
              <a:ext cx="465" cy="197"/>
              <a:chOff x="812" y="917"/>
              <a:chExt cx="746" cy="286"/>
            </a:xfrm>
          </p:grpSpPr>
          <p:sp>
            <p:nvSpPr>
              <p:cNvPr id="611488" name="Freeform 160"/>
              <p:cNvSpPr>
                <a:spLocks/>
              </p:cNvSpPr>
              <p:nvPr/>
            </p:nvSpPr>
            <p:spPr bwMode="auto">
              <a:xfrm>
                <a:off x="832" y="1100"/>
                <a:ext cx="616" cy="70"/>
              </a:xfrm>
              <a:custGeom>
                <a:avLst/>
                <a:gdLst>
                  <a:gd name="T0" fmla="*/ 0 w 616"/>
                  <a:gd name="T1" fmla="*/ 0 h 70"/>
                  <a:gd name="T2" fmla="*/ 36 w 616"/>
                  <a:gd name="T3" fmla="*/ 12 h 70"/>
                  <a:gd name="T4" fmla="*/ 60 w 616"/>
                  <a:gd name="T5" fmla="*/ 18 h 70"/>
                  <a:gd name="T6" fmla="*/ 120 w 616"/>
                  <a:gd name="T7" fmla="*/ 26 h 70"/>
                  <a:gd name="T8" fmla="*/ 126 w 616"/>
                  <a:gd name="T9" fmla="*/ 30 h 70"/>
                  <a:gd name="T10" fmla="*/ 128 w 616"/>
                  <a:gd name="T11" fmla="*/ 36 h 70"/>
                  <a:gd name="T12" fmla="*/ 198 w 616"/>
                  <a:gd name="T13" fmla="*/ 46 h 70"/>
                  <a:gd name="T14" fmla="*/ 288 w 616"/>
                  <a:gd name="T15" fmla="*/ 58 h 70"/>
                  <a:gd name="T16" fmla="*/ 346 w 616"/>
                  <a:gd name="T17" fmla="*/ 70 h 70"/>
                  <a:gd name="T18" fmla="*/ 376 w 616"/>
                  <a:gd name="T19" fmla="*/ 64 h 70"/>
                  <a:gd name="T20" fmla="*/ 408 w 616"/>
                  <a:gd name="T21" fmla="*/ 66 h 70"/>
                  <a:gd name="T22" fmla="*/ 494 w 616"/>
                  <a:gd name="T23" fmla="*/ 66 h 70"/>
                  <a:gd name="T24" fmla="*/ 566 w 616"/>
                  <a:gd name="T25" fmla="*/ 54 h 70"/>
                  <a:gd name="T26" fmla="*/ 616 w 616"/>
                  <a:gd name="T27" fmla="*/ 36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16" h="70">
                    <a:moveTo>
                      <a:pt x="0" y="0"/>
                    </a:moveTo>
                    <a:cubicBezTo>
                      <a:pt x="11" y="3"/>
                      <a:pt x="24" y="10"/>
                      <a:pt x="36" y="12"/>
                    </a:cubicBezTo>
                    <a:cubicBezTo>
                      <a:pt x="44" y="13"/>
                      <a:pt x="60" y="18"/>
                      <a:pt x="60" y="18"/>
                    </a:cubicBezTo>
                    <a:cubicBezTo>
                      <a:pt x="79" y="4"/>
                      <a:pt x="100" y="22"/>
                      <a:pt x="120" y="26"/>
                    </a:cubicBezTo>
                    <a:cubicBezTo>
                      <a:pt x="122" y="27"/>
                      <a:pt x="124" y="28"/>
                      <a:pt x="126" y="30"/>
                    </a:cubicBezTo>
                    <a:cubicBezTo>
                      <a:pt x="127" y="31"/>
                      <a:pt x="126" y="34"/>
                      <a:pt x="128" y="36"/>
                    </a:cubicBezTo>
                    <a:cubicBezTo>
                      <a:pt x="143" y="47"/>
                      <a:pt x="187" y="45"/>
                      <a:pt x="198" y="46"/>
                    </a:cubicBezTo>
                    <a:cubicBezTo>
                      <a:pt x="229" y="47"/>
                      <a:pt x="257" y="53"/>
                      <a:pt x="288" y="58"/>
                    </a:cubicBezTo>
                    <a:cubicBezTo>
                      <a:pt x="307" y="64"/>
                      <a:pt x="325" y="67"/>
                      <a:pt x="346" y="70"/>
                    </a:cubicBezTo>
                    <a:cubicBezTo>
                      <a:pt x="356" y="68"/>
                      <a:pt x="366" y="66"/>
                      <a:pt x="376" y="64"/>
                    </a:cubicBezTo>
                    <a:cubicBezTo>
                      <a:pt x="387" y="66"/>
                      <a:pt x="396" y="63"/>
                      <a:pt x="408" y="66"/>
                    </a:cubicBezTo>
                    <a:cubicBezTo>
                      <a:pt x="435" y="56"/>
                      <a:pt x="465" y="64"/>
                      <a:pt x="494" y="66"/>
                    </a:cubicBezTo>
                    <a:cubicBezTo>
                      <a:pt x="517" y="58"/>
                      <a:pt x="541" y="57"/>
                      <a:pt x="566" y="54"/>
                    </a:cubicBezTo>
                    <a:cubicBezTo>
                      <a:pt x="576" y="50"/>
                      <a:pt x="612" y="42"/>
                      <a:pt x="616" y="36"/>
                    </a:cubicBezTo>
                  </a:path>
                </a:pathLst>
              </a:custGeom>
              <a:noFill/>
              <a:ln w="76200" cmpd="sng">
                <a:solidFill>
                  <a:srgbClr val="342E27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1489" name="Freeform 161"/>
              <p:cNvSpPr>
                <a:spLocks/>
              </p:cNvSpPr>
              <p:nvPr/>
            </p:nvSpPr>
            <p:spPr bwMode="auto">
              <a:xfrm>
                <a:off x="1418" y="1054"/>
                <a:ext cx="108" cy="28"/>
              </a:xfrm>
              <a:custGeom>
                <a:avLst/>
                <a:gdLst>
                  <a:gd name="T0" fmla="*/ 0 w 108"/>
                  <a:gd name="T1" fmla="*/ 28 h 28"/>
                  <a:gd name="T2" fmla="*/ 90 w 108"/>
                  <a:gd name="T3" fmla="*/ 8 h 28"/>
                  <a:gd name="T4" fmla="*/ 108 w 108"/>
                  <a:gd name="T5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8" h="28">
                    <a:moveTo>
                      <a:pt x="0" y="28"/>
                    </a:moveTo>
                    <a:cubicBezTo>
                      <a:pt x="30" y="20"/>
                      <a:pt x="59" y="10"/>
                      <a:pt x="90" y="8"/>
                    </a:cubicBezTo>
                    <a:cubicBezTo>
                      <a:pt x="105" y="13"/>
                      <a:pt x="99" y="0"/>
                      <a:pt x="108" y="0"/>
                    </a:cubicBezTo>
                  </a:path>
                </a:pathLst>
              </a:custGeom>
              <a:noFill/>
              <a:ln w="76200" cmpd="sng">
                <a:solidFill>
                  <a:srgbClr val="1A170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611490" name="Picture 162"/>
              <p:cNvPicPr>
                <a:picLocks noChangeAspect="1" noChangeArrowheads="1"/>
              </p:cNvPicPr>
              <p:nvPr/>
            </p:nvPicPr>
            <p:blipFill>
              <a:blip r:embed="rId1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2" y="917"/>
                <a:ext cx="746" cy="286"/>
              </a:xfrm>
              <a:prstGeom prst="rect">
                <a:avLst/>
              </a:prstGeom>
              <a:noFill/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46662" dir="3284183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611491" name="Group 163"/>
            <p:cNvGrpSpPr>
              <a:grpSpLocks/>
            </p:cNvGrpSpPr>
            <p:nvPr/>
          </p:nvGrpSpPr>
          <p:grpSpPr bwMode="auto">
            <a:xfrm>
              <a:off x="1207" y="3074"/>
              <a:ext cx="346" cy="123"/>
              <a:chOff x="812" y="917"/>
              <a:chExt cx="746" cy="286"/>
            </a:xfrm>
          </p:grpSpPr>
          <p:sp>
            <p:nvSpPr>
              <p:cNvPr id="611492" name="Freeform 164"/>
              <p:cNvSpPr>
                <a:spLocks/>
              </p:cNvSpPr>
              <p:nvPr/>
            </p:nvSpPr>
            <p:spPr bwMode="auto">
              <a:xfrm>
                <a:off x="832" y="1100"/>
                <a:ext cx="616" cy="70"/>
              </a:xfrm>
              <a:custGeom>
                <a:avLst/>
                <a:gdLst>
                  <a:gd name="T0" fmla="*/ 0 w 616"/>
                  <a:gd name="T1" fmla="*/ 0 h 70"/>
                  <a:gd name="T2" fmla="*/ 36 w 616"/>
                  <a:gd name="T3" fmla="*/ 12 h 70"/>
                  <a:gd name="T4" fmla="*/ 60 w 616"/>
                  <a:gd name="T5" fmla="*/ 18 h 70"/>
                  <a:gd name="T6" fmla="*/ 120 w 616"/>
                  <a:gd name="T7" fmla="*/ 26 h 70"/>
                  <a:gd name="T8" fmla="*/ 126 w 616"/>
                  <a:gd name="T9" fmla="*/ 30 h 70"/>
                  <a:gd name="T10" fmla="*/ 128 w 616"/>
                  <a:gd name="T11" fmla="*/ 36 h 70"/>
                  <a:gd name="T12" fmla="*/ 198 w 616"/>
                  <a:gd name="T13" fmla="*/ 46 h 70"/>
                  <a:gd name="T14" fmla="*/ 288 w 616"/>
                  <a:gd name="T15" fmla="*/ 58 h 70"/>
                  <a:gd name="T16" fmla="*/ 346 w 616"/>
                  <a:gd name="T17" fmla="*/ 70 h 70"/>
                  <a:gd name="T18" fmla="*/ 376 w 616"/>
                  <a:gd name="T19" fmla="*/ 64 h 70"/>
                  <a:gd name="T20" fmla="*/ 408 w 616"/>
                  <a:gd name="T21" fmla="*/ 66 h 70"/>
                  <a:gd name="T22" fmla="*/ 494 w 616"/>
                  <a:gd name="T23" fmla="*/ 66 h 70"/>
                  <a:gd name="T24" fmla="*/ 566 w 616"/>
                  <a:gd name="T25" fmla="*/ 54 h 70"/>
                  <a:gd name="T26" fmla="*/ 616 w 616"/>
                  <a:gd name="T27" fmla="*/ 36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16" h="70">
                    <a:moveTo>
                      <a:pt x="0" y="0"/>
                    </a:moveTo>
                    <a:cubicBezTo>
                      <a:pt x="11" y="3"/>
                      <a:pt x="24" y="10"/>
                      <a:pt x="36" y="12"/>
                    </a:cubicBezTo>
                    <a:cubicBezTo>
                      <a:pt x="44" y="13"/>
                      <a:pt x="60" y="18"/>
                      <a:pt x="60" y="18"/>
                    </a:cubicBezTo>
                    <a:cubicBezTo>
                      <a:pt x="79" y="4"/>
                      <a:pt x="100" y="22"/>
                      <a:pt x="120" y="26"/>
                    </a:cubicBezTo>
                    <a:cubicBezTo>
                      <a:pt x="122" y="27"/>
                      <a:pt x="124" y="28"/>
                      <a:pt x="126" y="30"/>
                    </a:cubicBezTo>
                    <a:cubicBezTo>
                      <a:pt x="127" y="31"/>
                      <a:pt x="126" y="34"/>
                      <a:pt x="128" y="36"/>
                    </a:cubicBezTo>
                    <a:cubicBezTo>
                      <a:pt x="143" y="47"/>
                      <a:pt x="187" y="45"/>
                      <a:pt x="198" y="46"/>
                    </a:cubicBezTo>
                    <a:cubicBezTo>
                      <a:pt x="229" y="47"/>
                      <a:pt x="257" y="53"/>
                      <a:pt x="288" y="58"/>
                    </a:cubicBezTo>
                    <a:cubicBezTo>
                      <a:pt x="307" y="64"/>
                      <a:pt x="325" y="67"/>
                      <a:pt x="346" y="70"/>
                    </a:cubicBezTo>
                    <a:cubicBezTo>
                      <a:pt x="356" y="68"/>
                      <a:pt x="366" y="66"/>
                      <a:pt x="376" y="64"/>
                    </a:cubicBezTo>
                    <a:cubicBezTo>
                      <a:pt x="387" y="66"/>
                      <a:pt x="396" y="63"/>
                      <a:pt x="408" y="66"/>
                    </a:cubicBezTo>
                    <a:cubicBezTo>
                      <a:pt x="435" y="56"/>
                      <a:pt x="465" y="64"/>
                      <a:pt x="494" y="66"/>
                    </a:cubicBezTo>
                    <a:cubicBezTo>
                      <a:pt x="517" y="58"/>
                      <a:pt x="541" y="57"/>
                      <a:pt x="566" y="54"/>
                    </a:cubicBezTo>
                    <a:cubicBezTo>
                      <a:pt x="576" y="50"/>
                      <a:pt x="612" y="42"/>
                      <a:pt x="616" y="36"/>
                    </a:cubicBezTo>
                  </a:path>
                </a:pathLst>
              </a:custGeom>
              <a:noFill/>
              <a:ln w="76200" cmpd="sng">
                <a:solidFill>
                  <a:srgbClr val="342E27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1493" name="Freeform 165"/>
              <p:cNvSpPr>
                <a:spLocks/>
              </p:cNvSpPr>
              <p:nvPr/>
            </p:nvSpPr>
            <p:spPr bwMode="auto">
              <a:xfrm>
                <a:off x="1418" y="1054"/>
                <a:ext cx="108" cy="28"/>
              </a:xfrm>
              <a:custGeom>
                <a:avLst/>
                <a:gdLst>
                  <a:gd name="T0" fmla="*/ 0 w 108"/>
                  <a:gd name="T1" fmla="*/ 28 h 28"/>
                  <a:gd name="T2" fmla="*/ 90 w 108"/>
                  <a:gd name="T3" fmla="*/ 8 h 28"/>
                  <a:gd name="T4" fmla="*/ 108 w 108"/>
                  <a:gd name="T5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8" h="28">
                    <a:moveTo>
                      <a:pt x="0" y="28"/>
                    </a:moveTo>
                    <a:cubicBezTo>
                      <a:pt x="30" y="20"/>
                      <a:pt x="59" y="10"/>
                      <a:pt x="90" y="8"/>
                    </a:cubicBezTo>
                    <a:cubicBezTo>
                      <a:pt x="105" y="13"/>
                      <a:pt x="99" y="0"/>
                      <a:pt x="108" y="0"/>
                    </a:cubicBezTo>
                  </a:path>
                </a:pathLst>
              </a:custGeom>
              <a:noFill/>
              <a:ln w="76200" cmpd="sng">
                <a:solidFill>
                  <a:srgbClr val="1A170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611494" name="Picture 166"/>
              <p:cNvPicPr>
                <a:picLocks noChangeAspect="1" noChangeArrowheads="1"/>
              </p:cNvPicPr>
              <p:nvPr/>
            </p:nvPicPr>
            <p:blipFill>
              <a:blip r:embed="rId1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2" y="917"/>
                <a:ext cx="746" cy="286"/>
              </a:xfrm>
              <a:prstGeom prst="rect">
                <a:avLst/>
              </a:prstGeom>
              <a:noFill/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46662" dir="3284183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611495" name="Group 167"/>
            <p:cNvGrpSpPr>
              <a:grpSpLocks/>
            </p:cNvGrpSpPr>
            <p:nvPr/>
          </p:nvGrpSpPr>
          <p:grpSpPr bwMode="auto">
            <a:xfrm>
              <a:off x="1020" y="3126"/>
              <a:ext cx="543" cy="196"/>
              <a:chOff x="995" y="675"/>
              <a:chExt cx="543" cy="196"/>
            </a:xfrm>
          </p:grpSpPr>
          <p:sp>
            <p:nvSpPr>
              <p:cNvPr id="611496" name="Freeform 168"/>
              <p:cNvSpPr>
                <a:spLocks/>
              </p:cNvSpPr>
              <p:nvPr/>
            </p:nvSpPr>
            <p:spPr bwMode="auto">
              <a:xfrm>
                <a:off x="1026" y="786"/>
                <a:ext cx="456" cy="50"/>
              </a:xfrm>
              <a:custGeom>
                <a:avLst/>
                <a:gdLst>
                  <a:gd name="T0" fmla="*/ 0 w 456"/>
                  <a:gd name="T1" fmla="*/ 4 h 50"/>
                  <a:gd name="T2" fmla="*/ 48 w 456"/>
                  <a:gd name="T3" fmla="*/ 14 h 50"/>
                  <a:gd name="T4" fmla="*/ 136 w 456"/>
                  <a:gd name="T5" fmla="*/ 34 h 50"/>
                  <a:gd name="T6" fmla="*/ 190 w 456"/>
                  <a:gd name="T7" fmla="*/ 50 h 50"/>
                  <a:gd name="T8" fmla="*/ 240 w 456"/>
                  <a:gd name="T9" fmla="*/ 36 h 50"/>
                  <a:gd name="T10" fmla="*/ 264 w 456"/>
                  <a:gd name="T11" fmla="*/ 32 h 50"/>
                  <a:gd name="T12" fmla="*/ 356 w 456"/>
                  <a:gd name="T13" fmla="*/ 28 h 50"/>
                  <a:gd name="T14" fmla="*/ 390 w 456"/>
                  <a:gd name="T15" fmla="*/ 20 h 50"/>
                  <a:gd name="T16" fmla="*/ 402 w 456"/>
                  <a:gd name="T17" fmla="*/ 16 h 50"/>
                  <a:gd name="T18" fmla="*/ 420 w 456"/>
                  <a:gd name="T19" fmla="*/ 14 h 50"/>
                  <a:gd name="T20" fmla="*/ 438 w 456"/>
                  <a:gd name="T21" fmla="*/ 12 h 50"/>
                  <a:gd name="T22" fmla="*/ 456 w 456"/>
                  <a:gd name="T23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56" h="50">
                    <a:moveTo>
                      <a:pt x="0" y="4"/>
                    </a:moveTo>
                    <a:cubicBezTo>
                      <a:pt x="7" y="9"/>
                      <a:pt x="36" y="11"/>
                      <a:pt x="48" y="14"/>
                    </a:cubicBezTo>
                    <a:cubicBezTo>
                      <a:pt x="77" y="19"/>
                      <a:pt x="106" y="29"/>
                      <a:pt x="136" y="34"/>
                    </a:cubicBezTo>
                    <a:cubicBezTo>
                      <a:pt x="145" y="48"/>
                      <a:pt x="173" y="47"/>
                      <a:pt x="190" y="50"/>
                    </a:cubicBezTo>
                    <a:cubicBezTo>
                      <a:pt x="219" y="47"/>
                      <a:pt x="218" y="50"/>
                      <a:pt x="240" y="36"/>
                    </a:cubicBezTo>
                    <a:cubicBezTo>
                      <a:pt x="249" y="39"/>
                      <a:pt x="254" y="32"/>
                      <a:pt x="264" y="32"/>
                    </a:cubicBezTo>
                    <a:cubicBezTo>
                      <a:pt x="315" y="28"/>
                      <a:pt x="285" y="30"/>
                      <a:pt x="356" y="28"/>
                    </a:cubicBezTo>
                    <a:cubicBezTo>
                      <a:pt x="367" y="24"/>
                      <a:pt x="378" y="23"/>
                      <a:pt x="390" y="20"/>
                    </a:cubicBezTo>
                    <a:cubicBezTo>
                      <a:pt x="394" y="18"/>
                      <a:pt x="402" y="16"/>
                      <a:pt x="402" y="16"/>
                    </a:cubicBezTo>
                    <a:cubicBezTo>
                      <a:pt x="407" y="17"/>
                      <a:pt x="420" y="14"/>
                      <a:pt x="420" y="14"/>
                    </a:cubicBezTo>
                    <a:cubicBezTo>
                      <a:pt x="425" y="15"/>
                      <a:pt x="438" y="12"/>
                      <a:pt x="438" y="12"/>
                    </a:cubicBezTo>
                    <a:cubicBezTo>
                      <a:pt x="442" y="7"/>
                      <a:pt x="456" y="4"/>
                      <a:pt x="456" y="0"/>
                    </a:cubicBezTo>
                  </a:path>
                </a:pathLst>
              </a:custGeom>
              <a:noFill/>
              <a:ln w="76200" cmpd="sng">
                <a:solidFill>
                  <a:srgbClr val="342E27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611497" name="Picture 169"/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95" y="675"/>
                <a:ext cx="543" cy="19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11498" name="Group 170"/>
            <p:cNvGrpSpPr>
              <a:grpSpLocks/>
            </p:cNvGrpSpPr>
            <p:nvPr/>
          </p:nvGrpSpPr>
          <p:grpSpPr bwMode="auto">
            <a:xfrm>
              <a:off x="1165" y="3356"/>
              <a:ext cx="363" cy="115"/>
              <a:chOff x="1523" y="1162"/>
              <a:chExt cx="363" cy="115"/>
            </a:xfrm>
          </p:grpSpPr>
          <p:sp>
            <p:nvSpPr>
              <p:cNvPr id="611499" name="Freeform 171"/>
              <p:cNvSpPr>
                <a:spLocks/>
              </p:cNvSpPr>
              <p:nvPr/>
            </p:nvSpPr>
            <p:spPr bwMode="auto">
              <a:xfrm>
                <a:off x="1543" y="1236"/>
                <a:ext cx="343" cy="41"/>
              </a:xfrm>
              <a:custGeom>
                <a:avLst/>
                <a:gdLst>
                  <a:gd name="T0" fmla="*/ 13 w 343"/>
                  <a:gd name="T1" fmla="*/ 22 h 41"/>
                  <a:gd name="T2" fmla="*/ 55 w 343"/>
                  <a:gd name="T3" fmla="*/ 28 h 41"/>
                  <a:gd name="T4" fmla="*/ 145 w 343"/>
                  <a:gd name="T5" fmla="*/ 8 h 41"/>
                  <a:gd name="T6" fmla="*/ 245 w 343"/>
                  <a:gd name="T7" fmla="*/ 16 h 41"/>
                  <a:gd name="T8" fmla="*/ 317 w 343"/>
                  <a:gd name="T9" fmla="*/ 10 h 41"/>
                  <a:gd name="T10" fmla="*/ 343 w 343"/>
                  <a:gd name="T11" fmla="*/ 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3" h="41">
                    <a:moveTo>
                      <a:pt x="13" y="22"/>
                    </a:moveTo>
                    <a:cubicBezTo>
                      <a:pt x="0" y="41"/>
                      <a:pt x="46" y="28"/>
                      <a:pt x="55" y="28"/>
                    </a:cubicBezTo>
                    <a:cubicBezTo>
                      <a:pt x="85" y="17"/>
                      <a:pt x="113" y="10"/>
                      <a:pt x="145" y="8"/>
                    </a:cubicBezTo>
                    <a:cubicBezTo>
                      <a:pt x="178" y="9"/>
                      <a:pt x="211" y="14"/>
                      <a:pt x="245" y="16"/>
                    </a:cubicBezTo>
                    <a:cubicBezTo>
                      <a:pt x="265" y="9"/>
                      <a:pt x="296" y="11"/>
                      <a:pt x="317" y="10"/>
                    </a:cubicBezTo>
                    <a:cubicBezTo>
                      <a:pt x="327" y="8"/>
                      <a:pt x="335" y="7"/>
                      <a:pt x="343" y="0"/>
                    </a:cubicBezTo>
                  </a:path>
                </a:pathLst>
              </a:custGeom>
              <a:noFill/>
              <a:ln w="76200" cmpd="sng">
                <a:solidFill>
                  <a:srgbClr val="342E27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611500" name="Picture 172"/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23" y="1162"/>
                <a:ext cx="363" cy="1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342E27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611501" name="Group 173"/>
            <p:cNvGrpSpPr>
              <a:grpSpLocks/>
            </p:cNvGrpSpPr>
            <p:nvPr/>
          </p:nvGrpSpPr>
          <p:grpSpPr bwMode="auto">
            <a:xfrm>
              <a:off x="1011" y="3115"/>
              <a:ext cx="642" cy="321"/>
              <a:chOff x="1867" y="699"/>
              <a:chExt cx="642" cy="365"/>
            </a:xfrm>
          </p:grpSpPr>
          <p:sp>
            <p:nvSpPr>
              <p:cNvPr id="611502" name="Freeform 174"/>
              <p:cNvSpPr>
                <a:spLocks/>
              </p:cNvSpPr>
              <p:nvPr/>
            </p:nvSpPr>
            <p:spPr bwMode="auto">
              <a:xfrm>
                <a:off x="1896" y="917"/>
                <a:ext cx="526" cy="90"/>
              </a:xfrm>
              <a:custGeom>
                <a:avLst/>
                <a:gdLst>
                  <a:gd name="T0" fmla="*/ 0 w 526"/>
                  <a:gd name="T1" fmla="*/ 0 h 90"/>
                  <a:gd name="T2" fmla="*/ 42 w 526"/>
                  <a:gd name="T3" fmla="*/ 12 h 90"/>
                  <a:gd name="T4" fmla="*/ 114 w 526"/>
                  <a:gd name="T5" fmla="*/ 44 h 90"/>
                  <a:gd name="T6" fmla="*/ 146 w 526"/>
                  <a:gd name="T7" fmla="*/ 56 h 90"/>
                  <a:gd name="T8" fmla="*/ 170 w 526"/>
                  <a:gd name="T9" fmla="*/ 62 h 90"/>
                  <a:gd name="T10" fmla="*/ 206 w 526"/>
                  <a:gd name="T11" fmla="*/ 82 h 90"/>
                  <a:gd name="T12" fmla="*/ 236 w 526"/>
                  <a:gd name="T13" fmla="*/ 80 h 90"/>
                  <a:gd name="T14" fmla="*/ 266 w 526"/>
                  <a:gd name="T15" fmla="*/ 78 h 90"/>
                  <a:gd name="T16" fmla="*/ 316 w 526"/>
                  <a:gd name="T17" fmla="*/ 60 h 90"/>
                  <a:gd name="T18" fmla="*/ 344 w 526"/>
                  <a:gd name="T19" fmla="*/ 56 h 90"/>
                  <a:gd name="T20" fmla="*/ 364 w 526"/>
                  <a:gd name="T21" fmla="*/ 56 h 90"/>
                  <a:gd name="T22" fmla="*/ 406 w 526"/>
                  <a:gd name="T23" fmla="*/ 48 h 90"/>
                  <a:gd name="T24" fmla="*/ 440 w 526"/>
                  <a:gd name="T25" fmla="*/ 44 h 90"/>
                  <a:gd name="T26" fmla="*/ 452 w 526"/>
                  <a:gd name="T27" fmla="*/ 36 h 90"/>
                  <a:gd name="T28" fmla="*/ 464 w 526"/>
                  <a:gd name="T29" fmla="*/ 32 h 90"/>
                  <a:gd name="T30" fmla="*/ 508 w 526"/>
                  <a:gd name="T31" fmla="*/ 24 h 90"/>
                  <a:gd name="T32" fmla="*/ 520 w 526"/>
                  <a:gd name="T33" fmla="*/ 20 h 90"/>
                  <a:gd name="T34" fmla="*/ 526 w 526"/>
                  <a:gd name="T35" fmla="*/ 8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26" h="90">
                    <a:moveTo>
                      <a:pt x="0" y="0"/>
                    </a:moveTo>
                    <a:cubicBezTo>
                      <a:pt x="11" y="3"/>
                      <a:pt x="32" y="5"/>
                      <a:pt x="42" y="12"/>
                    </a:cubicBezTo>
                    <a:cubicBezTo>
                      <a:pt x="64" y="26"/>
                      <a:pt x="88" y="36"/>
                      <a:pt x="114" y="44"/>
                    </a:cubicBezTo>
                    <a:cubicBezTo>
                      <a:pt x="124" y="47"/>
                      <a:pt x="135" y="54"/>
                      <a:pt x="146" y="56"/>
                    </a:cubicBezTo>
                    <a:cubicBezTo>
                      <a:pt x="154" y="57"/>
                      <a:pt x="170" y="62"/>
                      <a:pt x="170" y="62"/>
                    </a:cubicBezTo>
                    <a:cubicBezTo>
                      <a:pt x="181" y="78"/>
                      <a:pt x="185" y="79"/>
                      <a:pt x="206" y="82"/>
                    </a:cubicBezTo>
                    <a:cubicBezTo>
                      <a:pt x="219" y="90"/>
                      <a:pt x="222" y="84"/>
                      <a:pt x="236" y="80"/>
                    </a:cubicBezTo>
                    <a:cubicBezTo>
                      <a:pt x="245" y="83"/>
                      <a:pt x="255" y="79"/>
                      <a:pt x="266" y="78"/>
                    </a:cubicBezTo>
                    <a:cubicBezTo>
                      <a:pt x="282" y="72"/>
                      <a:pt x="298" y="64"/>
                      <a:pt x="316" y="60"/>
                    </a:cubicBezTo>
                    <a:cubicBezTo>
                      <a:pt x="324" y="54"/>
                      <a:pt x="333" y="52"/>
                      <a:pt x="344" y="56"/>
                    </a:cubicBezTo>
                    <a:cubicBezTo>
                      <a:pt x="360" y="50"/>
                      <a:pt x="335" y="57"/>
                      <a:pt x="364" y="56"/>
                    </a:cubicBezTo>
                    <a:cubicBezTo>
                      <a:pt x="376" y="55"/>
                      <a:pt x="393" y="49"/>
                      <a:pt x="406" y="48"/>
                    </a:cubicBezTo>
                    <a:cubicBezTo>
                      <a:pt x="414" y="50"/>
                      <a:pt x="430" y="45"/>
                      <a:pt x="440" y="44"/>
                    </a:cubicBezTo>
                    <a:cubicBezTo>
                      <a:pt x="444" y="41"/>
                      <a:pt x="447" y="37"/>
                      <a:pt x="452" y="36"/>
                    </a:cubicBezTo>
                    <a:cubicBezTo>
                      <a:pt x="456" y="34"/>
                      <a:pt x="464" y="32"/>
                      <a:pt x="464" y="32"/>
                    </a:cubicBezTo>
                    <a:cubicBezTo>
                      <a:pt x="472" y="34"/>
                      <a:pt x="497" y="25"/>
                      <a:pt x="508" y="24"/>
                    </a:cubicBezTo>
                    <a:cubicBezTo>
                      <a:pt x="512" y="22"/>
                      <a:pt x="517" y="23"/>
                      <a:pt x="520" y="20"/>
                    </a:cubicBezTo>
                    <a:cubicBezTo>
                      <a:pt x="522" y="16"/>
                      <a:pt x="526" y="8"/>
                      <a:pt x="526" y="8"/>
                    </a:cubicBezTo>
                  </a:path>
                </a:pathLst>
              </a:custGeom>
              <a:noFill/>
              <a:ln w="76200" cmpd="sng">
                <a:solidFill>
                  <a:srgbClr val="342E27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611503" name="Picture 175"/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67" y="699"/>
                <a:ext cx="642" cy="3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11504" name="Group 176"/>
            <p:cNvGrpSpPr>
              <a:grpSpLocks/>
            </p:cNvGrpSpPr>
            <p:nvPr/>
          </p:nvGrpSpPr>
          <p:grpSpPr bwMode="auto">
            <a:xfrm>
              <a:off x="793" y="3325"/>
              <a:ext cx="464" cy="175"/>
              <a:chOff x="812" y="917"/>
              <a:chExt cx="746" cy="286"/>
            </a:xfrm>
          </p:grpSpPr>
          <p:sp>
            <p:nvSpPr>
              <p:cNvPr id="611505" name="Freeform 177"/>
              <p:cNvSpPr>
                <a:spLocks/>
              </p:cNvSpPr>
              <p:nvPr/>
            </p:nvSpPr>
            <p:spPr bwMode="auto">
              <a:xfrm>
                <a:off x="832" y="1100"/>
                <a:ext cx="616" cy="70"/>
              </a:xfrm>
              <a:custGeom>
                <a:avLst/>
                <a:gdLst>
                  <a:gd name="T0" fmla="*/ 0 w 616"/>
                  <a:gd name="T1" fmla="*/ 0 h 70"/>
                  <a:gd name="T2" fmla="*/ 36 w 616"/>
                  <a:gd name="T3" fmla="*/ 12 h 70"/>
                  <a:gd name="T4" fmla="*/ 60 w 616"/>
                  <a:gd name="T5" fmla="*/ 18 h 70"/>
                  <a:gd name="T6" fmla="*/ 120 w 616"/>
                  <a:gd name="T7" fmla="*/ 26 h 70"/>
                  <a:gd name="T8" fmla="*/ 126 w 616"/>
                  <a:gd name="T9" fmla="*/ 30 h 70"/>
                  <a:gd name="T10" fmla="*/ 128 w 616"/>
                  <a:gd name="T11" fmla="*/ 36 h 70"/>
                  <a:gd name="T12" fmla="*/ 198 w 616"/>
                  <a:gd name="T13" fmla="*/ 46 h 70"/>
                  <a:gd name="T14" fmla="*/ 288 w 616"/>
                  <a:gd name="T15" fmla="*/ 58 h 70"/>
                  <a:gd name="T16" fmla="*/ 346 w 616"/>
                  <a:gd name="T17" fmla="*/ 70 h 70"/>
                  <a:gd name="T18" fmla="*/ 376 w 616"/>
                  <a:gd name="T19" fmla="*/ 64 h 70"/>
                  <a:gd name="T20" fmla="*/ 408 w 616"/>
                  <a:gd name="T21" fmla="*/ 66 h 70"/>
                  <a:gd name="T22" fmla="*/ 494 w 616"/>
                  <a:gd name="T23" fmla="*/ 66 h 70"/>
                  <a:gd name="T24" fmla="*/ 566 w 616"/>
                  <a:gd name="T25" fmla="*/ 54 h 70"/>
                  <a:gd name="T26" fmla="*/ 616 w 616"/>
                  <a:gd name="T27" fmla="*/ 36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16" h="70">
                    <a:moveTo>
                      <a:pt x="0" y="0"/>
                    </a:moveTo>
                    <a:cubicBezTo>
                      <a:pt x="11" y="3"/>
                      <a:pt x="24" y="10"/>
                      <a:pt x="36" y="12"/>
                    </a:cubicBezTo>
                    <a:cubicBezTo>
                      <a:pt x="44" y="13"/>
                      <a:pt x="60" y="18"/>
                      <a:pt x="60" y="18"/>
                    </a:cubicBezTo>
                    <a:cubicBezTo>
                      <a:pt x="79" y="4"/>
                      <a:pt x="100" y="22"/>
                      <a:pt x="120" y="26"/>
                    </a:cubicBezTo>
                    <a:cubicBezTo>
                      <a:pt x="122" y="27"/>
                      <a:pt x="124" y="28"/>
                      <a:pt x="126" y="30"/>
                    </a:cubicBezTo>
                    <a:cubicBezTo>
                      <a:pt x="127" y="31"/>
                      <a:pt x="126" y="34"/>
                      <a:pt x="128" y="36"/>
                    </a:cubicBezTo>
                    <a:cubicBezTo>
                      <a:pt x="143" y="47"/>
                      <a:pt x="187" y="45"/>
                      <a:pt x="198" y="46"/>
                    </a:cubicBezTo>
                    <a:cubicBezTo>
                      <a:pt x="229" y="47"/>
                      <a:pt x="257" y="53"/>
                      <a:pt x="288" y="58"/>
                    </a:cubicBezTo>
                    <a:cubicBezTo>
                      <a:pt x="307" y="64"/>
                      <a:pt x="325" y="67"/>
                      <a:pt x="346" y="70"/>
                    </a:cubicBezTo>
                    <a:cubicBezTo>
                      <a:pt x="356" y="68"/>
                      <a:pt x="366" y="66"/>
                      <a:pt x="376" y="64"/>
                    </a:cubicBezTo>
                    <a:cubicBezTo>
                      <a:pt x="387" y="66"/>
                      <a:pt x="396" y="63"/>
                      <a:pt x="408" y="66"/>
                    </a:cubicBezTo>
                    <a:cubicBezTo>
                      <a:pt x="435" y="56"/>
                      <a:pt x="465" y="64"/>
                      <a:pt x="494" y="66"/>
                    </a:cubicBezTo>
                    <a:cubicBezTo>
                      <a:pt x="517" y="58"/>
                      <a:pt x="541" y="57"/>
                      <a:pt x="566" y="54"/>
                    </a:cubicBezTo>
                    <a:cubicBezTo>
                      <a:pt x="576" y="50"/>
                      <a:pt x="612" y="42"/>
                      <a:pt x="616" y="36"/>
                    </a:cubicBezTo>
                  </a:path>
                </a:pathLst>
              </a:custGeom>
              <a:noFill/>
              <a:ln w="76200" cmpd="sng">
                <a:solidFill>
                  <a:srgbClr val="342E27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1506" name="Freeform 178"/>
              <p:cNvSpPr>
                <a:spLocks/>
              </p:cNvSpPr>
              <p:nvPr/>
            </p:nvSpPr>
            <p:spPr bwMode="auto">
              <a:xfrm>
                <a:off x="1418" y="1054"/>
                <a:ext cx="108" cy="28"/>
              </a:xfrm>
              <a:custGeom>
                <a:avLst/>
                <a:gdLst>
                  <a:gd name="T0" fmla="*/ 0 w 108"/>
                  <a:gd name="T1" fmla="*/ 28 h 28"/>
                  <a:gd name="T2" fmla="*/ 90 w 108"/>
                  <a:gd name="T3" fmla="*/ 8 h 28"/>
                  <a:gd name="T4" fmla="*/ 108 w 108"/>
                  <a:gd name="T5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8" h="28">
                    <a:moveTo>
                      <a:pt x="0" y="28"/>
                    </a:moveTo>
                    <a:cubicBezTo>
                      <a:pt x="30" y="20"/>
                      <a:pt x="59" y="10"/>
                      <a:pt x="90" y="8"/>
                    </a:cubicBezTo>
                    <a:cubicBezTo>
                      <a:pt x="105" y="13"/>
                      <a:pt x="99" y="0"/>
                      <a:pt x="108" y="0"/>
                    </a:cubicBezTo>
                  </a:path>
                </a:pathLst>
              </a:custGeom>
              <a:noFill/>
              <a:ln w="76200" cmpd="sng">
                <a:solidFill>
                  <a:srgbClr val="1A170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611507" name="Picture 179"/>
              <p:cNvPicPr>
                <a:picLocks noChangeAspect="1" noChangeArrowheads="1"/>
              </p:cNvPicPr>
              <p:nvPr/>
            </p:nvPicPr>
            <p:blipFill>
              <a:blip r:embed="rId1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2" y="917"/>
                <a:ext cx="746" cy="286"/>
              </a:xfrm>
              <a:prstGeom prst="rect">
                <a:avLst/>
              </a:prstGeom>
              <a:noFill/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46662" dir="3284183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611508" name="Group 180"/>
            <p:cNvGrpSpPr>
              <a:grpSpLocks/>
            </p:cNvGrpSpPr>
            <p:nvPr/>
          </p:nvGrpSpPr>
          <p:grpSpPr bwMode="auto">
            <a:xfrm>
              <a:off x="847" y="3233"/>
              <a:ext cx="315" cy="165"/>
              <a:chOff x="1867" y="699"/>
              <a:chExt cx="642" cy="365"/>
            </a:xfrm>
          </p:grpSpPr>
          <p:sp>
            <p:nvSpPr>
              <p:cNvPr id="611509" name="Freeform 181"/>
              <p:cNvSpPr>
                <a:spLocks/>
              </p:cNvSpPr>
              <p:nvPr/>
            </p:nvSpPr>
            <p:spPr bwMode="auto">
              <a:xfrm>
                <a:off x="1896" y="917"/>
                <a:ext cx="526" cy="90"/>
              </a:xfrm>
              <a:custGeom>
                <a:avLst/>
                <a:gdLst>
                  <a:gd name="T0" fmla="*/ 0 w 526"/>
                  <a:gd name="T1" fmla="*/ 0 h 90"/>
                  <a:gd name="T2" fmla="*/ 42 w 526"/>
                  <a:gd name="T3" fmla="*/ 12 h 90"/>
                  <a:gd name="T4" fmla="*/ 114 w 526"/>
                  <a:gd name="T5" fmla="*/ 44 h 90"/>
                  <a:gd name="T6" fmla="*/ 146 w 526"/>
                  <a:gd name="T7" fmla="*/ 56 h 90"/>
                  <a:gd name="T8" fmla="*/ 170 w 526"/>
                  <a:gd name="T9" fmla="*/ 62 h 90"/>
                  <a:gd name="T10" fmla="*/ 206 w 526"/>
                  <a:gd name="T11" fmla="*/ 82 h 90"/>
                  <a:gd name="T12" fmla="*/ 236 w 526"/>
                  <a:gd name="T13" fmla="*/ 80 h 90"/>
                  <a:gd name="T14" fmla="*/ 266 w 526"/>
                  <a:gd name="T15" fmla="*/ 78 h 90"/>
                  <a:gd name="T16" fmla="*/ 316 w 526"/>
                  <a:gd name="T17" fmla="*/ 60 h 90"/>
                  <a:gd name="T18" fmla="*/ 344 w 526"/>
                  <a:gd name="T19" fmla="*/ 56 h 90"/>
                  <a:gd name="T20" fmla="*/ 364 w 526"/>
                  <a:gd name="T21" fmla="*/ 56 h 90"/>
                  <a:gd name="T22" fmla="*/ 406 w 526"/>
                  <a:gd name="T23" fmla="*/ 48 h 90"/>
                  <a:gd name="T24" fmla="*/ 440 w 526"/>
                  <a:gd name="T25" fmla="*/ 44 h 90"/>
                  <a:gd name="T26" fmla="*/ 452 w 526"/>
                  <a:gd name="T27" fmla="*/ 36 h 90"/>
                  <a:gd name="T28" fmla="*/ 464 w 526"/>
                  <a:gd name="T29" fmla="*/ 32 h 90"/>
                  <a:gd name="T30" fmla="*/ 508 w 526"/>
                  <a:gd name="T31" fmla="*/ 24 h 90"/>
                  <a:gd name="T32" fmla="*/ 520 w 526"/>
                  <a:gd name="T33" fmla="*/ 20 h 90"/>
                  <a:gd name="T34" fmla="*/ 526 w 526"/>
                  <a:gd name="T35" fmla="*/ 8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26" h="90">
                    <a:moveTo>
                      <a:pt x="0" y="0"/>
                    </a:moveTo>
                    <a:cubicBezTo>
                      <a:pt x="11" y="3"/>
                      <a:pt x="32" y="5"/>
                      <a:pt x="42" y="12"/>
                    </a:cubicBezTo>
                    <a:cubicBezTo>
                      <a:pt x="64" y="26"/>
                      <a:pt x="88" y="36"/>
                      <a:pt x="114" y="44"/>
                    </a:cubicBezTo>
                    <a:cubicBezTo>
                      <a:pt x="124" y="47"/>
                      <a:pt x="135" y="54"/>
                      <a:pt x="146" y="56"/>
                    </a:cubicBezTo>
                    <a:cubicBezTo>
                      <a:pt x="154" y="57"/>
                      <a:pt x="170" y="62"/>
                      <a:pt x="170" y="62"/>
                    </a:cubicBezTo>
                    <a:cubicBezTo>
                      <a:pt x="181" y="78"/>
                      <a:pt x="185" y="79"/>
                      <a:pt x="206" y="82"/>
                    </a:cubicBezTo>
                    <a:cubicBezTo>
                      <a:pt x="219" y="90"/>
                      <a:pt x="222" y="84"/>
                      <a:pt x="236" y="80"/>
                    </a:cubicBezTo>
                    <a:cubicBezTo>
                      <a:pt x="245" y="83"/>
                      <a:pt x="255" y="79"/>
                      <a:pt x="266" y="78"/>
                    </a:cubicBezTo>
                    <a:cubicBezTo>
                      <a:pt x="282" y="72"/>
                      <a:pt x="298" y="64"/>
                      <a:pt x="316" y="60"/>
                    </a:cubicBezTo>
                    <a:cubicBezTo>
                      <a:pt x="324" y="54"/>
                      <a:pt x="333" y="52"/>
                      <a:pt x="344" y="56"/>
                    </a:cubicBezTo>
                    <a:cubicBezTo>
                      <a:pt x="360" y="50"/>
                      <a:pt x="335" y="57"/>
                      <a:pt x="364" y="56"/>
                    </a:cubicBezTo>
                    <a:cubicBezTo>
                      <a:pt x="376" y="55"/>
                      <a:pt x="393" y="49"/>
                      <a:pt x="406" y="48"/>
                    </a:cubicBezTo>
                    <a:cubicBezTo>
                      <a:pt x="414" y="50"/>
                      <a:pt x="430" y="45"/>
                      <a:pt x="440" y="44"/>
                    </a:cubicBezTo>
                    <a:cubicBezTo>
                      <a:pt x="444" y="41"/>
                      <a:pt x="447" y="37"/>
                      <a:pt x="452" y="36"/>
                    </a:cubicBezTo>
                    <a:cubicBezTo>
                      <a:pt x="456" y="34"/>
                      <a:pt x="464" y="32"/>
                      <a:pt x="464" y="32"/>
                    </a:cubicBezTo>
                    <a:cubicBezTo>
                      <a:pt x="472" y="34"/>
                      <a:pt x="497" y="25"/>
                      <a:pt x="508" y="24"/>
                    </a:cubicBezTo>
                    <a:cubicBezTo>
                      <a:pt x="512" y="22"/>
                      <a:pt x="517" y="23"/>
                      <a:pt x="520" y="20"/>
                    </a:cubicBezTo>
                    <a:cubicBezTo>
                      <a:pt x="522" y="16"/>
                      <a:pt x="526" y="8"/>
                      <a:pt x="526" y="8"/>
                    </a:cubicBezTo>
                  </a:path>
                </a:pathLst>
              </a:custGeom>
              <a:noFill/>
              <a:ln w="76200" cmpd="sng">
                <a:solidFill>
                  <a:srgbClr val="342E27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611510" name="Picture 182"/>
              <p:cNvPicPr>
                <a:picLocks noChangeAspect="1" noChangeArrowheads="1"/>
              </p:cNvPicPr>
              <p:nvPr/>
            </p:nvPicPr>
            <p:blipFill>
              <a:blip r:embed="rId1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67" y="699"/>
                <a:ext cx="642" cy="3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611511" name="Picture 183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0" y="2630"/>
              <a:ext cx="414" cy="8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1512" name="Picture 184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70" y="2693"/>
              <a:ext cx="437" cy="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11513" name="Group 185"/>
          <p:cNvGrpSpPr>
            <a:grpSpLocks/>
          </p:cNvGrpSpPr>
          <p:nvPr/>
        </p:nvGrpSpPr>
        <p:grpSpPr bwMode="auto">
          <a:xfrm>
            <a:off x="977900" y="2074863"/>
            <a:ext cx="5310188" cy="3649662"/>
            <a:chOff x="616" y="1307"/>
            <a:chExt cx="3345" cy="2299"/>
          </a:xfrm>
        </p:grpSpPr>
        <p:sp>
          <p:nvSpPr>
            <p:cNvPr id="611514" name="AutoShape 186"/>
            <p:cNvSpPr>
              <a:spLocks noChangeArrowheads="1"/>
            </p:cNvSpPr>
            <p:nvPr/>
          </p:nvSpPr>
          <p:spPr bwMode="auto">
            <a:xfrm rot="4670237">
              <a:off x="1191" y="2536"/>
              <a:ext cx="696" cy="261"/>
            </a:xfrm>
            <a:prstGeom prst="rightArrow">
              <a:avLst>
                <a:gd name="adj1" fmla="val 50000"/>
                <a:gd name="adj2" fmla="val 66667"/>
              </a:avLst>
            </a:prstGeom>
            <a:solidFill>
              <a:srgbClr val="ED181E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99190" dir="2388334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1515" name="AutoShape 187"/>
            <p:cNvSpPr>
              <a:spLocks noChangeArrowheads="1"/>
            </p:cNvSpPr>
            <p:nvPr/>
          </p:nvSpPr>
          <p:spPr bwMode="auto">
            <a:xfrm rot="6436271">
              <a:off x="2971" y="2600"/>
              <a:ext cx="696" cy="261"/>
            </a:xfrm>
            <a:prstGeom prst="rightArrow">
              <a:avLst>
                <a:gd name="adj1" fmla="val 50000"/>
                <a:gd name="adj2" fmla="val 66667"/>
              </a:avLst>
            </a:prstGeom>
            <a:solidFill>
              <a:srgbClr val="ED181E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81320" dir="3080412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1516" name="Text Box 188"/>
            <p:cNvSpPr txBox="1">
              <a:spLocks noChangeArrowheads="1"/>
            </p:cNvSpPr>
            <p:nvPr/>
          </p:nvSpPr>
          <p:spPr bwMode="auto">
            <a:xfrm>
              <a:off x="2969" y="2932"/>
              <a:ext cx="357" cy="519"/>
            </a:xfrm>
            <a:prstGeom prst="rect">
              <a:avLst/>
            </a:prstGeom>
            <a:noFill/>
            <a:ln>
              <a:noFill/>
            </a:ln>
            <a:effectLst>
              <a:outerShdw blurRad="63500" dist="57501" dir="372373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ED181E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4800" b="1">
                  <a:solidFill>
                    <a:srgbClr val="ED181E"/>
                  </a:solidFill>
                </a:rPr>
                <a:t>X</a:t>
              </a:r>
            </a:p>
          </p:txBody>
        </p:sp>
        <p:sp>
          <p:nvSpPr>
            <p:cNvPr id="611517" name="Text Box 189"/>
            <p:cNvSpPr txBox="1">
              <a:spLocks noChangeArrowheads="1"/>
            </p:cNvSpPr>
            <p:nvPr/>
          </p:nvSpPr>
          <p:spPr bwMode="auto">
            <a:xfrm>
              <a:off x="1430" y="2838"/>
              <a:ext cx="348" cy="519"/>
            </a:xfrm>
            <a:prstGeom prst="rect">
              <a:avLst/>
            </a:prstGeom>
            <a:noFill/>
            <a:ln>
              <a:noFill/>
            </a:ln>
            <a:effectLst>
              <a:outerShdw blurRad="63500" dist="68978" dir="402064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4800" b="1">
                  <a:solidFill>
                    <a:srgbClr val="ED181E"/>
                  </a:solidFill>
                </a:rPr>
                <a:t>X</a:t>
              </a:r>
            </a:p>
          </p:txBody>
        </p:sp>
        <p:pic>
          <p:nvPicPr>
            <p:cNvPr id="611518" name="Picture 190"/>
            <p:cNvPicPr>
              <a:picLocks noChangeAspect="1" noChangeArrowheads="1"/>
            </p:cNvPicPr>
            <p:nvPr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8595" b="16156"/>
            <a:stretch>
              <a:fillRect/>
            </a:stretch>
          </p:blipFill>
          <p:spPr bwMode="auto">
            <a:xfrm>
              <a:off x="616" y="1307"/>
              <a:ext cx="3345" cy="2299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611519" name="Group 191"/>
            <p:cNvGrpSpPr>
              <a:grpSpLocks/>
            </p:cNvGrpSpPr>
            <p:nvPr/>
          </p:nvGrpSpPr>
          <p:grpSpPr bwMode="auto">
            <a:xfrm>
              <a:off x="2689" y="3197"/>
              <a:ext cx="465" cy="197"/>
              <a:chOff x="812" y="917"/>
              <a:chExt cx="746" cy="286"/>
            </a:xfrm>
          </p:grpSpPr>
          <p:sp>
            <p:nvSpPr>
              <p:cNvPr id="611520" name="Freeform 192"/>
              <p:cNvSpPr>
                <a:spLocks/>
              </p:cNvSpPr>
              <p:nvPr/>
            </p:nvSpPr>
            <p:spPr bwMode="auto">
              <a:xfrm>
                <a:off x="832" y="1100"/>
                <a:ext cx="616" cy="70"/>
              </a:xfrm>
              <a:custGeom>
                <a:avLst/>
                <a:gdLst>
                  <a:gd name="T0" fmla="*/ 0 w 616"/>
                  <a:gd name="T1" fmla="*/ 0 h 70"/>
                  <a:gd name="T2" fmla="*/ 36 w 616"/>
                  <a:gd name="T3" fmla="*/ 12 h 70"/>
                  <a:gd name="T4" fmla="*/ 60 w 616"/>
                  <a:gd name="T5" fmla="*/ 18 h 70"/>
                  <a:gd name="T6" fmla="*/ 120 w 616"/>
                  <a:gd name="T7" fmla="*/ 26 h 70"/>
                  <a:gd name="T8" fmla="*/ 126 w 616"/>
                  <a:gd name="T9" fmla="*/ 30 h 70"/>
                  <a:gd name="T10" fmla="*/ 128 w 616"/>
                  <a:gd name="T11" fmla="*/ 36 h 70"/>
                  <a:gd name="T12" fmla="*/ 198 w 616"/>
                  <a:gd name="T13" fmla="*/ 46 h 70"/>
                  <a:gd name="T14" fmla="*/ 288 w 616"/>
                  <a:gd name="T15" fmla="*/ 58 h 70"/>
                  <a:gd name="T16" fmla="*/ 346 w 616"/>
                  <a:gd name="T17" fmla="*/ 70 h 70"/>
                  <a:gd name="T18" fmla="*/ 376 w 616"/>
                  <a:gd name="T19" fmla="*/ 64 h 70"/>
                  <a:gd name="T20" fmla="*/ 408 w 616"/>
                  <a:gd name="T21" fmla="*/ 66 h 70"/>
                  <a:gd name="T22" fmla="*/ 494 w 616"/>
                  <a:gd name="T23" fmla="*/ 66 h 70"/>
                  <a:gd name="T24" fmla="*/ 566 w 616"/>
                  <a:gd name="T25" fmla="*/ 54 h 70"/>
                  <a:gd name="T26" fmla="*/ 616 w 616"/>
                  <a:gd name="T27" fmla="*/ 36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16" h="70">
                    <a:moveTo>
                      <a:pt x="0" y="0"/>
                    </a:moveTo>
                    <a:cubicBezTo>
                      <a:pt x="11" y="3"/>
                      <a:pt x="24" y="10"/>
                      <a:pt x="36" y="12"/>
                    </a:cubicBezTo>
                    <a:cubicBezTo>
                      <a:pt x="44" y="13"/>
                      <a:pt x="60" y="18"/>
                      <a:pt x="60" y="18"/>
                    </a:cubicBezTo>
                    <a:cubicBezTo>
                      <a:pt x="79" y="4"/>
                      <a:pt x="100" y="22"/>
                      <a:pt x="120" y="26"/>
                    </a:cubicBezTo>
                    <a:cubicBezTo>
                      <a:pt x="122" y="27"/>
                      <a:pt x="124" y="28"/>
                      <a:pt x="126" y="30"/>
                    </a:cubicBezTo>
                    <a:cubicBezTo>
                      <a:pt x="127" y="31"/>
                      <a:pt x="126" y="34"/>
                      <a:pt x="128" y="36"/>
                    </a:cubicBezTo>
                    <a:cubicBezTo>
                      <a:pt x="143" y="47"/>
                      <a:pt x="187" y="45"/>
                      <a:pt x="198" y="46"/>
                    </a:cubicBezTo>
                    <a:cubicBezTo>
                      <a:pt x="229" y="47"/>
                      <a:pt x="257" y="53"/>
                      <a:pt x="288" y="58"/>
                    </a:cubicBezTo>
                    <a:cubicBezTo>
                      <a:pt x="307" y="64"/>
                      <a:pt x="325" y="67"/>
                      <a:pt x="346" y="70"/>
                    </a:cubicBezTo>
                    <a:cubicBezTo>
                      <a:pt x="356" y="68"/>
                      <a:pt x="366" y="66"/>
                      <a:pt x="376" y="64"/>
                    </a:cubicBezTo>
                    <a:cubicBezTo>
                      <a:pt x="387" y="66"/>
                      <a:pt x="396" y="63"/>
                      <a:pt x="408" y="66"/>
                    </a:cubicBezTo>
                    <a:cubicBezTo>
                      <a:pt x="435" y="56"/>
                      <a:pt x="465" y="64"/>
                      <a:pt x="494" y="66"/>
                    </a:cubicBezTo>
                    <a:cubicBezTo>
                      <a:pt x="517" y="58"/>
                      <a:pt x="541" y="57"/>
                      <a:pt x="566" y="54"/>
                    </a:cubicBezTo>
                    <a:cubicBezTo>
                      <a:pt x="576" y="50"/>
                      <a:pt x="612" y="42"/>
                      <a:pt x="616" y="36"/>
                    </a:cubicBezTo>
                  </a:path>
                </a:pathLst>
              </a:custGeom>
              <a:noFill/>
              <a:ln w="76200" cmpd="sng">
                <a:solidFill>
                  <a:srgbClr val="342E27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1521" name="Freeform 193"/>
              <p:cNvSpPr>
                <a:spLocks/>
              </p:cNvSpPr>
              <p:nvPr/>
            </p:nvSpPr>
            <p:spPr bwMode="auto">
              <a:xfrm>
                <a:off x="1418" y="1054"/>
                <a:ext cx="108" cy="28"/>
              </a:xfrm>
              <a:custGeom>
                <a:avLst/>
                <a:gdLst>
                  <a:gd name="T0" fmla="*/ 0 w 108"/>
                  <a:gd name="T1" fmla="*/ 28 h 28"/>
                  <a:gd name="T2" fmla="*/ 90 w 108"/>
                  <a:gd name="T3" fmla="*/ 8 h 28"/>
                  <a:gd name="T4" fmla="*/ 108 w 108"/>
                  <a:gd name="T5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8" h="28">
                    <a:moveTo>
                      <a:pt x="0" y="28"/>
                    </a:moveTo>
                    <a:cubicBezTo>
                      <a:pt x="30" y="20"/>
                      <a:pt x="59" y="10"/>
                      <a:pt x="90" y="8"/>
                    </a:cubicBezTo>
                    <a:cubicBezTo>
                      <a:pt x="105" y="13"/>
                      <a:pt x="99" y="0"/>
                      <a:pt x="108" y="0"/>
                    </a:cubicBezTo>
                  </a:path>
                </a:pathLst>
              </a:custGeom>
              <a:noFill/>
              <a:ln w="76200" cmpd="sng">
                <a:solidFill>
                  <a:srgbClr val="1A170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611522" name="Picture 194"/>
              <p:cNvPicPr>
                <a:picLocks noChangeAspect="1" noChangeArrowheads="1"/>
              </p:cNvPicPr>
              <p:nvPr/>
            </p:nvPicPr>
            <p:blipFill>
              <a:blip r:embed="rId1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2" y="917"/>
                <a:ext cx="746" cy="286"/>
              </a:xfrm>
              <a:prstGeom prst="rect">
                <a:avLst/>
              </a:prstGeom>
              <a:noFill/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46662" dir="3284183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611523" name="Group 195"/>
            <p:cNvGrpSpPr>
              <a:grpSpLocks/>
            </p:cNvGrpSpPr>
            <p:nvPr/>
          </p:nvGrpSpPr>
          <p:grpSpPr bwMode="auto">
            <a:xfrm>
              <a:off x="2537" y="3114"/>
              <a:ext cx="315" cy="165"/>
              <a:chOff x="1867" y="699"/>
              <a:chExt cx="642" cy="365"/>
            </a:xfrm>
          </p:grpSpPr>
          <p:sp>
            <p:nvSpPr>
              <p:cNvPr id="611524" name="Freeform 196"/>
              <p:cNvSpPr>
                <a:spLocks/>
              </p:cNvSpPr>
              <p:nvPr/>
            </p:nvSpPr>
            <p:spPr bwMode="auto">
              <a:xfrm>
                <a:off x="1896" y="917"/>
                <a:ext cx="526" cy="90"/>
              </a:xfrm>
              <a:custGeom>
                <a:avLst/>
                <a:gdLst>
                  <a:gd name="T0" fmla="*/ 0 w 526"/>
                  <a:gd name="T1" fmla="*/ 0 h 90"/>
                  <a:gd name="T2" fmla="*/ 42 w 526"/>
                  <a:gd name="T3" fmla="*/ 12 h 90"/>
                  <a:gd name="T4" fmla="*/ 114 w 526"/>
                  <a:gd name="T5" fmla="*/ 44 h 90"/>
                  <a:gd name="T6" fmla="*/ 146 w 526"/>
                  <a:gd name="T7" fmla="*/ 56 h 90"/>
                  <a:gd name="T8" fmla="*/ 170 w 526"/>
                  <a:gd name="T9" fmla="*/ 62 h 90"/>
                  <a:gd name="T10" fmla="*/ 206 w 526"/>
                  <a:gd name="T11" fmla="*/ 82 h 90"/>
                  <a:gd name="T12" fmla="*/ 236 w 526"/>
                  <a:gd name="T13" fmla="*/ 80 h 90"/>
                  <a:gd name="T14" fmla="*/ 266 w 526"/>
                  <a:gd name="T15" fmla="*/ 78 h 90"/>
                  <a:gd name="T16" fmla="*/ 316 w 526"/>
                  <a:gd name="T17" fmla="*/ 60 h 90"/>
                  <a:gd name="T18" fmla="*/ 344 w 526"/>
                  <a:gd name="T19" fmla="*/ 56 h 90"/>
                  <a:gd name="T20" fmla="*/ 364 w 526"/>
                  <a:gd name="T21" fmla="*/ 56 h 90"/>
                  <a:gd name="T22" fmla="*/ 406 w 526"/>
                  <a:gd name="T23" fmla="*/ 48 h 90"/>
                  <a:gd name="T24" fmla="*/ 440 w 526"/>
                  <a:gd name="T25" fmla="*/ 44 h 90"/>
                  <a:gd name="T26" fmla="*/ 452 w 526"/>
                  <a:gd name="T27" fmla="*/ 36 h 90"/>
                  <a:gd name="T28" fmla="*/ 464 w 526"/>
                  <a:gd name="T29" fmla="*/ 32 h 90"/>
                  <a:gd name="T30" fmla="*/ 508 w 526"/>
                  <a:gd name="T31" fmla="*/ 24 h 90"/>
                  <a:gd name="T32" fmla="*/ 520 w 526"/>
                  <a:gd name="T33" fmla="*/ 20 h 90"/>
                  <a:gd name="T34" fmla="*/ 526 w 526"/>
                  <a:gd name="T35" fmla="*/ 8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26" h="90">
                    <a:moveTo>
                      <a:pt x="0" y="0"/>
                    </a:moveTo>
                    <a:cubicBezTo>
                      <a:pt x="11" y="3"/>
                      <a:pt x="32" y="5"/>
                      <a:pt x="42" y="12"/>
                    </a:cubicBezTo>
                    <a:cubicBezTo>
                      <a:pt x="64" y="26"/>
                      <a:pt x="88" y="36"/>
                      <a:pt x="114" y="44"/>
                    </a:cubicBezTo>
                    <a:cubicBezTo>
                      <a:pt x="124" y="47"/>
                      <a:pt x="135" y="54"/>
                      <a:pt x="146" y="56"/>
                    </a:cubicBezTo>
                    <a:cubicBezTo>
                      <a:pt x="154" y="57"/>
                      <a:pt x="170" y="62"/>
                      <a:pt x="170" y="62"/>
                    </a:cubicBezTo>
                    <a:cubicBezTo>
                      <a:pt x="181" y="78"/>
                      <a:pt x="185" y="79"/>
                      <a:pt x="206" y="82"/>
                    </a:cubicBezTo>
                    <a:cubicBezTo>
                      <a:pt x="219" y="90"/>
                      <a:pt x="222" y="84"/>
                      <a:pt x="236" y="80"/>
                    </a:cubicBezTo>
                    <a:cubicBezTo>
                      <a:pt x="245" y="83"/>
                      <a:pt x="255" y="79"/>
                      <a:pt x="266" y="78"/>
                    </a:cubicBezTo>
                    <a:cubicBezTo>
                      <a:pt x="282" y="72"/>
                      <a:pt x="298" y="64"/>
                      <a:pt x="316" y="60"/>
                    </a:cubicBezTo>
                    <a:cubicBezTo>
                      <a:pt x="324" y="54"/>
                      <a:pt x="333" y="52"/>
                      <a:pt x="344" y="56"/>
                    </a:cubicBezTo>
                    <a:cubicBezTo>
                      <a:pt x="360" y="50"/>
                      <a:pt x="335" y="57"/>
                      <a:pt x="364" y="56"/>
                    </a:cubicBezTo>
                    <a:cubicBezTo>
                      <a:pt x="376" y="55"/>
                      <a:pt x="393" y="49"/>
                      <a:pt x="406" y="48"/>
                    </a:cubicBezTo>
                    <a:cubicBezTo>
                      <a:pt x="414" y="50"/>
                      <a:pt x="430" y="45"/>
                      <a:pt x="440" y="44"/>
                    </a:cubicBezTo>
                    <a:cubicBezTo>
                      <a:pt x="444" y="41"/>
                      <a:pt x="447" y="37"/>
                      <a:pt x="452" y="36"/>
                    </a:cubicBezTo>
                    <a:cubicBezTo>
                      <a:pt x="456" y="34"/>
                      <a:pt x="464" y="32"/>
                      <a:pt x="464" y="32"/>
                    </a:cubicBezTo>
                    <a:cubicBezTo>
                      <a:pt x="472" y="34"/>
                      <a:pt x="497" y="25"/>
                      <a:pt x="508" y="24"/>
                    </a:cubicBezTo>
                    <a:cubicBezTo>
                      <a:pt x="512" y="22"/>
                      <a:pt x="517" y="23"/>
                      <a:pt x="520" y="20"/>
                    </a:cubicBezTo>
                    <a:cubicBezTo>
                      <a:pt x="522" y="16"/>
                      <a:pt x="526" y="8"/>
                      <a:pt x="526" y="8"/>
                    </a:cubicBezTo>
                  </a:path>
                </a:pathLst>
              </a:custGeom>
              <a:noFill/>
              <a:ln w="76200" cmpd="sng">
                <a:solidFill>
                  <a:srgbClr val="342E27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611525" name="Picture 197"/>
              <p:cNvPicPr>
                <a:picLocks noChangeAspect="1" noChangeArrowheads="1"/>
              </p:cNvPicPr>
              <p:nvPr/>
            </p:nvPicPr>
            <p:blipFill>
              <a:blip r:embed="rId1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67" y="699"/>
                <a:ext cx="642" cy="3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11526" name="Group 198"/>
            <p:cNvGrpSpPr>
              <a:grpSpLocks/>
            </p:cNvGrpSpPr>
            <p:nvPr/>
          </p:nvGrpSpPr>
          <p:grpSpPr bwMode="auto">
            <a:xfrm>
              <a:off x="2489" y="3207"/>
              <a:ext cx="346" cy="123"/>
              <a:chOff x="812" y="917"/>
              <a:chExt cx="746" cy="286"/>
            </a:xfrm>
          </p:grpSpPr>
          <p:sp>
            <p:nvSpPr>
              <p:cNvPr id="611527" name="Freeform 199"/>
              <p:cNvSpPr>
                <a:spLocks/>
              </p:cNvSpPr>
              <p:nvPr/>
            </p:nvSpPr>
            <p:spPr bwMode="auto">
              <a:xfrm>
                <a:off x="832" y="1100"/>
                <a:ext cx="616" cy="70"/>
              </a:xfrm>
              <a:custGeom>
                <a:avLst/>
                <a:gdLst>
                  <a:gd name="T0" fmla="*/ 0 w 616"/>
                  <a:gd name="T1" fmla="*/ 0 h 70"/>
                  <a:gd name="T2" fmla="*/ 36 w 616"/>
                  <a:gd name="T3" fmla="*/ 12 h 70"/>
                  <a:gd name="T4" fmla="*/ 60 w 616"/>
                  <a:gd name="T5" fmla="*/ 18 h 70"/>
                  <a:gd name="T6" fmla="*/ 120 w 616"/>
                  <a:gd name="T7" fmla="*/ 26 h 70"/>
                  <a:gd name="T8" fmla="*/ 126 w 616"/>
                  <a:gd name="T9" fmla="*/ 30 h 70"/>
                  <a:gd name="T10" fmla="*/ 128 w 616"/>
                  <a:gd name="T11" fmla="*/ 36 h 70"/>
                  <a:gd name="T12" fmla="*/ 198 w 616"/>
                  <a:gd name="T13" fmla="*/ 46 h 70"/>
                  <a:gd name="T14" fmla="*/ 288 w 616"/>
                  <a:gd name="T15" fmla="*/ 58 h 70"/>
                  <a:gd name="T16" fmla="*/ 346 w 616"/>
                  <a:gd name="T17" fmla="*/ 70 h 70"/>
                  <a:gd name="T18" fmla="*/ 376 w 616"/>
                  <a:gd name="T19" fmla="*/ 64 h 70"/>
                  <a:gd name="T20" fmla="*/ 408 w 616"/>
                  <a:gd name="T21" fmla="*/ 66 h 70"/>
                  <a:gd name="T22" fmla="*/ 494 w 616"/>
                  <a:gd name="T23" fmla="*/ 66 h 70"/>
                  <a:gd name="T24" fmla="*/ 566 w 616"/>
                  <a:gd name="T25" fmla="*/ 54 h 70"/>
                  <a:gd name="T26" fmla="*/ 616 w 616"/>
                  <a:gd name="T27" fmla="*/ 36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16" h="70">
                    <a:moveTo>
                      <a:pt x="0" y="0"/>
                    </a:moveTo>
                    <a:cubicBezTo>
                      <a:pt x="11" y="3"/>
                      <a:pt x="24" y="10"/>
                      <a:pt x="36" y="12"/>
                    </a:cubicBezTo>
                    <a:cubicBezTo>
                      <a:pt x="44" y="13"/>
                      <a:pt x="60" y="18"/>
                      <a:pt x="60" y="18"/>
                    </a:cubicBezTo>
                    <a:cubicBezTo>
                      <a:pt x="79" y="4"/>
                      <a:pt x="100" y="22"/>
                      <a:pt x="120" y="26"/>
                    </a:cubicBezTo>
                    <a:cubicBezTo>
                      <a:pt x="122" y="27"/>
                      <a:pt x="124" y="28"/>
                      <a:pt x="126" y="30"/>
                    </a:cubicBezTo>
                    <a:cubicBezTo>
                      <a:pt x="127" y="31"/>
                      <a:pt x="126" y="34"/>
                      <a:pt x="128" y="36"/>
                    </a:cubicBezTo>
                    <a:cubicBezTo>
                      <a:pt x="143" y="47"/>
                      <a:pt x="187" y="45"/>
                      <a:pt x="198" y="46"/>
                    </a:cubicBezTo>
                    <a:cubicBezTo>
                      <a:pt x="229" y="47"/>
                      <a:pt x="257" y="53"/>
                      <a:pt x="288" y="58"/>
                    </a:cubicBezTo>
                    <a:cubicBezTo>
                      <a:pt x="307" y="64"/>
                      <a:pt x="325" y="67"/>
                      <a:pt x="346" y="70"/>
                    </a:cubicBezTo>
                    <a:cubicBezTo>
                      <a:pt x="356" y="68"/>
                      <a:pt x="366" y="66"/>
                      <a:pt x="376" y="64"/>
                    </a:cubicBezTo>
                    <a:cubicBezTo>
                      <a:pt x="387" y="66"/>
                      <a:pt x="396" y="63"/>
                      <a:pt x="408" y="66"/>
                    </a:cubicBezTo>
                    <a:cubicBezTo>
                      <a:pt x="435" y="56"/>
                      <a:pt x="465" y="64"/>
                      <a:pt x="494" y="66"/>
                    </a:cubicBezTo>
                    <a:cubicBezTo>
                      <a:pt x="517" y="58"/>
                      <a:pt x="541" y="57"/>
                      <a:pt x="566" y="54"/>
                    </a:cubicBezTo>
                    <a:cubicBezTo>
                      <a:pt x="576" y="50"/>
                      <a:pt x="612" y="42"/>
                      <a:pt x="616" y="36"/>
                    </a:cubicBezTo>
                  </a:path>
                </a:pathLst>
              </a:custGeom>
              <a:noFill/>
              <a:ln w="76200" cmpd="sng">
                <a:solidFill>
                  <a:srgbClr val="342E27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1528" name="Freeform 200"/>
              <p:cNvSpPr>
                <a:spLocks/>
              </p:cNvSpPr>
              <p:nvPr/>
            </p:nvSpPr>
            <p:spPr bwMode="auto">
              <a:xfrm>
                <a:off x="1418" y="1054"/>
                <a:ext cx="108" cy="28"/>
              </a:xfrm>
              <a:custGeom>
                <a:avLst/>
                <a:gdLst>
                  <a:gd name="T0" fmla="*/ 0 w 108"/>
                  <a:gd name="T1" fmla="*/ 28 h 28"/>
                  <a:gd name="T2" fmla="*/ 90 w 108"/>
                  <a:gd name="T3" fmla="*/ 8 h 28"/>
                  <a:gd name="T4" fmla="*/ 108 w 108"/>
                  <a:gd name="T5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8" h="28">
                    <a:moveTo>
                      <a:pt x="0" y="28"/>
                    </a:moveTo>
                    <a:cubicBezTo>
                      <a:pt x="30" y="20"/>
                      <a:pt x="59" y="10"/>
                      <a:pt x="90" y="8"/>
                    </a:cubicBezTo>
                    <a:cubicBezTo>
                      <a:pt x="105" y="13"/>
                      <a:pt x="99" y="0"/>
                      <a:pt x="108" y="0"/>
                    </a:cubicBezTo>
                  </a:path>
                </a:pathLst>
              </a:custGeom>
              <a:noFill/>
              <a:ln w="76200" cmpd="sng">
                <a:solidFill>
                  <a:srgbClr val="1A170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611529" name="Picture 201"/>
              <p:cNvPicPr>
                <a:picLocks noChangeAspect="1" noChangeArrowheads="1"/>
              </p:cNvPicPr>
              <p:nvPr/>
            </p:nvPicPr>
            <p:blipFill>
              <a:blip r:embed="rId1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2" y="917"/>
                <a:ext cx="746" cy="286"/>
              </a:xfrm>
              <a:prstGeom prst="rect">
                <a:avLst/>
              </a:prstGeom>
              <a:noFill/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46662" dir="3284183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611530" name="Group 202"/>
            <p:cNvGrpSpPr>
              <a:grpSpLocks/>
            </p:cNvGrpSpPr>
            <p:nvPr/>
          </p:nvGrpSpPr>
          <p:grpSpPr bwMode="auto">
            <a:xfrm>
              <a:off x="2776" y="3133"/>
              <a:ext cx="543" cy="196"/>
              <a:chOff x="995" y="675"/>
              <a:chExt cx="543" cy="196"/>
            </a:xfrm>
          </p:grpSpPr>
          <p:sp>
            <p:nvSpPr>
              <p:cNvPr id="611531" name="Freeform 203"/>
              <p:cNvSpPr>
                <a:spLocks/>
              </p:cNvSpPr>
              <p:nvPr/>
            </p:nvSpPr>
            <p:spPr bwMode="auto">
              <a:xfrm>
                <a:off x="1026" y="786"/>
                <a:ext cx="456" cy="50"/>
              </a:xfrm>
              <a:custGeom>
                <a:avLst/>
                <a:gdLst>
                  <a:gd name="T0" fmla="*/ 0 w 456"/>
                  <a:gd name="T1" fmla="*/ 4 h 50"/>
                  <a:gd name="T2" fmla="*/ 48 w 456"/>
                  <a:gd name="T3" fmla="*/ 14 h 50"/>
                  <a:gd name="T4" fmla="*/ 136 w 456"/>
                  <a:gd name="T5" fmla="*/ 34 h 50"/>
                  <a:gd name="T6" fmla="*/ 190 w 456"/>
                  <a:gd name="T7" fmla="*/ 50 h 50"/>
                  <a:gd name="T8" fmla="*/ 240 w 456"/>
                  <a:gd name="T9" fmla="*/ 36 h 50"/>
                  <a:gd name="T10" fmla="*/ 264 w 456"/>
                  <a:gd name="T11" fmla="*/ 32 h 50"/>
                  <a:gd name="T12" fmla="*/ 356 w 456"/>
                  <a:gd name="T13" fmla="*/ 28 h 50"/>
                  <a:gd name="T14" fmla="*/ 390 w 456"/>
                  <a:gd name="T15" fmla="*/ 20 h 50"/>
                  <a:gd name="T16" fmla="*/ 402 w 456"/>
                  <a:gd name="T17" fmla="*/ 16 h 50"/>
                  <a:gd name="T18" fmla="*/ 420 w 456"/>
                  <a:gd name="T19" fmla="*/ 14 h 50"/>
                  <a:gd name="T20" fmla="*/ 438 w 456"/>
                  <a:gd name="T21" fmla="*/ 12 h 50"/>
                  <a:gd name="T22" fmla="*/ 456 w 456"/>
                  <a:gd name="T23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56" h="50">
                    <a:moveTo>
                      <a:pt x="0" y="4"/>
                    </a:moveTo>
                    <a:cubicBezTo>
                      <a:pt x="7" y="9"/>
                      <a:pt x="36" y="11"/>
                      <a:pt x="48" y="14"/>
                    </a:cubicBezTo>
                    <a:cubicBezTo>
                      <a:pt x="77" y="19"/>
                      <a:pt x="106" y="29"/>
                      <a:pt x="136" y="34"/>
                    </a:cubicBezTo>
                    <a:cubicBezTo>
                      <a:pt x="145" y="48"/>
                      <a:pt x="173" y="47"/>
                      <a:pt x="190" y="50"/>
                    </a:cubicBezTo>
                    <a:cubicBezTo>
                      <a:pt x="219" y="47"/>
                      <a:pt x="218" y="50"/>
                      <a:pt x="240" y="36"/>
                    </a:cubicBezTo>
                    <a:cubicBezTo>
                      <a:pt x="249" y="39"/>
                      <a:pt x="254" y="32"/>
                      <a:pt x="264" y="32"/>
                    </a:cubicBezTo>
                    <a:cubicBezTo>
                      <a:pt x="315" y="28"/>
                      <a:pt x="285" y="30"/>
                      <a:pt x="356" y="28"/>
                    </a:cubicBezTo>
                    <a:cubicBezTo>
                      <a:pt x="367" y="24"/>
                      <a:pt x="378" y="23"/>
                      <a:pt x="390" y="20"/>
                    </a:cubicBezTo>
                    <a:cubicBezTo>
                      <a:pt x="394" y="18"/>
                      <a:pt x="402" y="16"/>
                      <a:pt x="402" y="16"/>
                    </a:cubicBezTo>
                    <a:cubicBezTo>
                      <a:pt x="407" y="17"/>
                      <a:pt x="420" y="14"/>
                      <a:pt x="420" y="14"/>
                    </a:cubicBezTo>
                    <a:cubicBezTo>
                      <a:pt x="425" y="15"/>
                      <a:pt x="438" y="12"/>
                      <a:pt x="438" y="12"/>
                    </a:cubicBezTo>
                    <a:cubicBezTo>
                      <a:pt x="442" y="7"/>
                      <a:pt x="456" y="4"/>
                      <a:pt x="456" y="0"/>
                    </a:cubicBezTo>
                  </a:path>
                </a:pathLst>
              </a:custGeom>
              <a:noFill/>
              <a:ln w="76200" cmpd="sng">
                <a:solidFill>
                  <a:srgbClr val="342E27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611532" name="Picture 204"/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95" y="675"/>
                <a:ext cx="543" cy="19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11533" name="Group 205"/>
            <p:cNvGrpSpPr>
              <a:grpSpLocks/>
            </p:cNvGrpSpPr>
            <p:nvPr/>
          </p:nvGrpSpPr>
          <p:grpSpPr bwMode="auto">
            <a:xfrm>
              <a:off x="2929" y="3281"/>
              <a:ext cx="363" cy="115"/>
              <a:chOff x="1523" y="1162"/>
              <a:chExt cx="363" cy="115"/>
            </a:xfrm>
          </p:grpSpPr>
          <p:sp>
            <p:nvSpPr>
              <p:cNvPr id="611534" name="Freeform 206"/>
              <p:cNvSpPr>
                <a:spLocks/>
              </p:cNvSpPr>
              <p:nvPr/>
            </p:nvSpPr>
            <p:spPr bwMode="auto">
              <a:xfrm>
                <a:off x="1543" y="1236"/>
                <a:ext cx="343" cy="41"/>
              </a:xfrm>
              <a:custGeom>
                <a:avLst/>
                <a:gdLst>
                  <a:gd name="T0" fmla="*/ 13 w 343"/>
                  <a:gd name="T1" fmla="*/ 22 h 41"/>
                  <a:gd name="T2" fmla="*/ 55 w 343"/>
                  <a:gd name="T3" fmla="*/ 28 h 41"/>
                  <a:gd name="T4" fmla="*/ 145 w 343"/>
                  <a:gd name="T5" fmla="*/ 8 h 41"/>
                  <a:gd name="T6" fmla="*/ 245 w 343"/>
                  <a:gd name="T7" fmla="*/ 16 h 41"/>
                  <a:gd name="T8" fmla="*/ 317 w 343"/>
                  <a:gd name="T9" fmla="*/ 10 h 41"/>
                  <a:gd name="T10" fmla="*/ 343 w 343"/>
                  <a:gd name="T11" fmla="*/ 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3" h="41">
                    <a:moveTo>
                      <a:pt x="13" y="22"/>
                    </a:moveTo>
                    <a:cubicBezTo>
                      <a:pt x="0" y="41"/>
                      <a:pt x="46" y="28"/>
                      <a:pt x="55" y="28"/>
                    </a:cubicBezTo>
                    <a:cubicBezTo>
                      <a:pt x="85" y="17"/>
                      <a:pt x="113" y="10"/>
                      <a:pt x="145" y="8"/>
                    </a:cubicBezTo>
                    <a:cubicBezTo>
                      <a:pt x="178" y="9"/>
                      <a:pt x="211" y="14"/>
                      <a:pt x="245" y="16"/>
                    </a:cubicBezTo>
                    <a:cubicBezTo>
                      <a:pt x="265" y="9"/>
                      <a:pt x="296" y="11"/>
                      <a:pt x="317" y="10"/>
                    </a:cubicBezTo>
                    <a:cubicBezTo>
                      <a:pt x="327" y="8"/>
                      <a:pt x="335" y="7"/>
                      <a:pt x="343" y="0"/>
                    </a:cubicBezTo>
                  </a:path>
                </a:pathLst>
              </a:custGeom>
              <a:noFill/>
              <a:ln w="76200" cmpd="sng">
                <a:solidFill>
                  <a:srgbClr val="342E27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611535" name="Picture 207"/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23" y="1162"/>
                <a:ext cx="363" cy="1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342E27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611536" name="Group 208"/>
            <p:cNvGrpSpPr>
              <a:grpSpLocks/>
            </p:cNvGrpSpPr>
            <p:nvPr/>
          </p:nvGrpSpPr>
          <p:grpSpPr bwMode="auto">
            <a:xfrm>
              <a:off x="2589" y="3240"/>
              <a:ext cx="642" cy="321"/>
              <a:chOff x="1867" y="699"/>
              <a:chExt cx="642" cy="365"/>
            </a:xfrm>
          </p:grpSpPr>
          <p:sp>
            <p:nvSpPr>
              <p:cNvPr id="611537" name="Freeform 209"/>
              <p:cNvSpPr>
                <a:spLocks/>
              </p:cNvSpPr>
              <p:nvPr/>
            </p:nvSpPr>
            <p:spPr bwMode="auto">
              <a:xfrm>
                <a:off x="1896" y="917"/>
                <a:ext cx="526" cy="90"/>
              </a:xfrm>
              <a:custGeom>
                <a:avLst/>
                <a:gdLst>
                  <a:gd name="T0" fmla="*/ 0 w 526"/>
                  <a:gd name="T1" fmla="*/ 0 h 90"/>
                  <a:gd name="T2" fmla="*/ 42 w 526"/>
                  <a:gd name="T3" fmla="*/ 12 h 90"/>
                  <a:gd name="T4" fmla="*/ 114 w 526"/>
                  <a:gd name="T5" fmla="*/ 44 h 90"/>
                  <a:gd name="T6" fmla="*/ 146 w 526"/>
                  <a:gd name="T7" fmla="*/ 56 h 90"/>
                  <a:gd name="T8" fmla="*/ 170 w 526"/>
                  <a:gd name="T9" fmla="*/ 62 h 90"/>
                  <a:gd name="T10" fmla="*/ 206 w 526"/>
                  <a:gd name="T11" fmla="*/ 82 h 90"/>
                  <a:gd name="T12" fmla="*/ 236 w 526"/>
                  <a:gd name="T13" fmla="*/ 80 h 90"/>
                  <a:gd name="T14" fmla="*/ 266 w 526"/>
                  <a:gd name="T15" fmla="*/ 78 h 90"/>
                  <a:gd name="T16" fmla="*/ 316 w 526"/>
                  <a:gd name="T17" fmla="*/ 60 h 90"/>
                  <a:gd name="T18" fmla="*/ 344 w 526"/>
                  <a:gd name="T19" fmla="*/ 56 h 90"/>
                  <a:gd name="T20" fmla="*/ 364 w 526"/>
                  <a:gd name="T21" fmla="*/ 56 h 90"/>
                  <a:gd name="T22" fmla="*/ 406 w 526"/>
                  <a:gd name="T23" fmla="*/ 48 h 90"/>
                  <a:gd name="T24" fmla="*/ 440 w 526"/>
                  <a:gd name="T25" fmla="*/ 44 h 90"/>
                  <a:gd name="T26" fmla="*/ 452 w 526"/>
                  <a:gd name="T27" fmla="*/ 36 h 90"/>
                  <a:gd name="T28" fmla="*/ 464 w 526"/>
                  <a:gd name="T29" fmla="*/ 32 h 90"/>
                  <a:gd name="T30" fmla="*/ 508 w 526"/>
                  <a:gd name="T31" fmla="*/ 24 h 90"/>
                  <a:gd name="T32" fmla="*/ 520 w 526"/>
                  <a:gd name="T33" fmla="*/ 20 h 90"/>
                  <a:gd name="T34" fmla="*/ 526 w 526"/>
                  <a:gd name="T35" fmla="*/ 8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26" h="90">
                    <a:moveTo>
                      <a:pt x="0" y="0"/>
                    </a:moveTo>
                    <a:cubicBezTo>
                      <a:pt x="11" y="3"/>
                      <a:pt x="32" y="5"/>
                      <a:pt x="42" y="12"/>
                    </a:cubicBezTo>
                    <a:cubicBezTo>
                      <a:pt x="64" y="26"/>
                      <a:pt x="88" y="36"/>
                      <a:pt x="114" y="44"/>
                    </a:cubicBezTo>
                    <a:cubicBezTo>
                      <a:pt x="124" y="47"/>
                      <a:pt x="135" y="54"/>
                      <a:pt x="146" y="56"/>
                    </a:cubicBezTo>
                    <a:cubicBezTo>
                      <a:pt x="154" y="57"/>
                      <a:pt x="170" y="62"/>
                      <a:pt x="170" y="62"/>
                    </a:cubicBezTo>
                    <a:cubicBezTo>
                      <a:pt x="181" y="78"/>
                      <a:pt x="185" y="79"/>
                      <a:pt x="206" y="82"/>
                    </a:cubicBezTo>
                    <a:cubicBezTo>
                      <a:pt x="219" y="90"/>
                      <a:pt x="222" y="84"/>
                      <a:pt x="236" y="80"/>
                    </a:cubicBezTo>
                    <a:cubicBezTo>
                      <a:pt x="245" y="83"/>
                      <a:pt x="255" y="79"/>
                      <a:pt x="266" y="78"/>
                    </a:cubicBezTo>
                    <a:cubicBezTo>
                      <a:pt x="282" y="72"/>
                      <a:pt x="298" y="64"/>
                      <a:pt x="316" y="60"/>
                    </a:cubicBezTo>
                    <a:cubicBezTo>
                      <a:pt x="324" y="54"/>
                      <a:pt x="333" y="52"/>
                      <a:pt x="344" y="56"/>
                    </a:cubicBezTo>
                    <a:cubicBezTo>
                      <a:pt x="360" y="50"/>
                      <a:pt x="335" y="57"/>
                      <a:pt x="364" y="56"/>
                    </a:cubicBezTo>
                    <a:cubicBezTo>
                      <a:pt x="376" y="55"/>
                      <a:pt x="393" y="49"/>
                      <a:pt x="406" y="48"/>
                    </a:cubicBezTo>
                    <a:cubicBezTo>
                      <a:pt x="414" y="50"/>
                      <a:pt x="430" y="45"/>
                      <a:pt x="440" y="44"/>
                    </a:cubicBezTo>
                    <a:cubicBezTo>
                      <a:pt x="444" y="41"/>
                      <a:pt x="447" y="37"/>
                      <a:pt x="452" y="36"/>
                    </a:cubicBezTo>
                    <a:cubicBezTo>
                      <a:pt x="456" y="34"/>
                      <a:pt x="464" y="32"/>
                      <a:pt x="464" y="32"/>
                    </a:cubicBezTo>
                    <a:cubicBezTo>
                      <a:pt x="472" y="34"/>
                      <a:pt x="497" y="25"/>
                      <a:pt x="508" y="24"/>
                    </a:cubicBezTo>
                    <a:cubicBezTo>
                      <a:pt x="512" y="22"/>
                      <a:pt x="517" y="23"/>
                      <a:pt x="520" y="20"/>
                    </a:cubicBezTo>
                    <a:cubicBezTo>
                      <a:pt x="522" y="16"/>
                      <a:pt x="526" y="8"/>
                      <a:pt x="526" y="8"/>
                    </a:cubicBezTo>
                  </a:path>
                </a:pathLst>
              </a:custGeom>
              <a:noFill/>
              <a:ln w="76200" cmpd="sng">
                <a:solidFill>
                  <a:srgbClr val="342E27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611538" name="Picture 210"/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67" y="699"/>
                <a:ext cx="642" cy="3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11539" name="Group 211"/>
            <p:cNvGrpSpPr>
              <a:grpSpLocks/>
            </p:cNvGrpSpPr>
            <p:nvPr/>
          </p:nvGrpSpPr>
          <p:grpSpPr bwMode="auto">
            <a:xfrm>
              <a:off x="2957" y="3369"/>
              <a:ext cx="464" cy="175"/>
              <a:chOff x="812" y="917"/>
              <a:chExt cx="746" cy="286"/>
            </a:xfrm>
          </p:grpSpPr>
          <p:sp>
            <p:nvSpPr>
              <p:cNvPr id="611540" name="Freeform 212"/>
              <p:cNvSpPr>
                <a:spLocks/>
              </p:cNvSpPr>
              <p:nvPr/>
            </p:nvSpPr>
            <p:spPr bwMode="auto">
              <a:xfrm>
                <a:off x="832" y="1100"/>
                <a:ext cx="616" cy="70"/>
              </a:xfrm>
              <a:custGeom>
                <a:avLst/>
                <a:gdLst>
                  <a:gd name="T0" fmla="*/ 0 w 616"/>
                  <a:gd name="T1" fmla="*/ 0 h 70"/>
                  <a:gd name="T2" fmla="*/ 36 w 616"/>
                  <a:gd name="T3" fmla="*/ 12 h 70"/>
                  <a:gd name="T4" fmla="*/ 60 w 616"/>
                  <a:gd name="T5" fmla="*/ 18 h 70"/>
                  <a:gd name="T6" fmla="*/ 120 w 616"/>
                  <a:gd name="T7" fmla="*/ 26 h 70"/>
                  <a:gd name="T8" fmla="*/ 126 w 616"/>
                  <a:gd name="T9" fmla="*/ 30 h 70"/>
                  <a:gd name="T10" fmla="*/ 128 w 616"/>
                  <a:gd name="T11" fmla="*/ 36 h 70"/>
                  <a:gd name="T12" fmla="*/ 198 w 616"/>
                  <a:gd name="T13" fmla="*/ 46 h 70"/>
                  <a:gd name="T14" fmla="*/ 288 w 616"/>
                  <a:gd name="T15" fmla="*/ 58 h 70"/>
                  <a:gd name="T16" fmla="*/ 346 w 616"/>
                  <a:gd name="T17" fmla="*/ 70 h 70"/>
                  <a:gd name="T18" fmla="*/ 376 w 616"/>
                  <a:gd name="T19" fmla="*/ 64 h 70"/>
                  <a:gd name="T20" fmla="*/ 408 w 616"/>
                  <a:gd name="T21" fmla="*/ 66 h 70"/>
                  <a:gd name="T22" fmla="*/ 494 w 616"/>
                  <a:gd name="T23" fmla="*/ 66 h 70"/>
                  <a:gd name="T24" fmla="*/ 566 w 616"/>
                  <a:gd name="T25" fmla="*/ 54 h 70"/>
                  <a:gd name="T26" fmla="*/ 616 w 616"/>
                  <a:gd name="T27" fmla="*/ 36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16" h="70">
                    <a:moveTo>
                      <a:pt x="0" y="0"/>
                    </a:moveTo>
                    <a:cubicBezTo>
                      <a:pt x="11" y="3"/>
                      <a:pt x="24" y="10"/>
                      <a:pt x="36" y="12"/>
                    </a:cubicBezTo>
                    <a:cubicBezTo>
                      <a:pt x="44" y="13"/>
                      <a:pt x="60" y="18"/>
                      <a:pt x="60" y="18"/>
                    </a:cubicBezTo>
                    <a:cubicBezTo>
                      <a:pt x="79" y="4"/>
                      <a:pt x="100" y="22"/>
                      <a:pt x="120" y="26"/>
                    </a:cubicBezTo>
                    <a:cubicBezTo>
                      <a:pt x="122" y="27"/>
                      <a:pt x="124" y="28"/>
                      <a:pt x="126" y="30"/>
                    </a:cubicBezTo>
                    <a:cubicBezTo>
                      <a:pt x="127" y="31"/>
                      <a:pt x="126" y="34"/>
                      <a:pt x="128" y="36"/>
                    </a:cubicBezTo>
                    <a:cubicBezTo>
                      <a:pt x="143" y="47"/>
                      <a:pt x="187" y="45"/>
                      <a:pt x="198" y="46"/>
                    </a:cubicBezTo>
                    <a:cubicBezTo>
                      <a:pt x="229" y="47"/>
                      <a:pt x="257" y="53"/>
                      <a:pt x="288" y="58"/>
                    </a:cubicBezTo>
                    <a:cubicBezTo>
                      <a:pt x="307" y="64"/>
                      <a:pt x="325" y="67"/>
                      <a:pt x="346" y="70"/>
                    </a:cubicBezTo>
                    <a:cubicBezTo>
                      <a:pt x="356" y="68"/>
                      <a:pt x="366" y="66"/>
                      <a:pt x="376" y="64"/>
                    </a:cubicBezTo>
                    <a:cubicBezTo>
                      <a:pt x="387" y="66"/>
                      <a:pt x="396" y="63"/>
                      <a:pt x="408" y="66"/>
                    </a:cubicBezTo>
                    <a:cubicBezTo>
                      <a:pt x="435" y="56"/>
                      <a:pt x="465" y="64"/>
                      <a:pt x="494" y="66"/>
                    </a:cubicBezTo>
                    <a:cubicBezTo>
                      <a:pt x="517" y="58"/>
                      <a:pt x="541" y="57"/>
                      <a:pt x="566" y="54"/>
                    </a:cubicBezTo>
                    <a:cubicBezTo>
                      <a:pt x="576" y="50"/>
                      <a:pt x="612" y="42"/>
                      <a:pt x="616" y="36"/>
                    </a:cubicBezTo>
                  </a:path>
                </a:pathLst>
              </a:custGeom>
              <a:noFill/>
              <a:ln w="76200" cmpd="sng">
                <a:solidFill>
                  <a:srgbClr val="342E27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1541" name="Freeform 213"/>
              <p:cNvSpPr>
                <a:spLocks/>
              </p:cNvSpPr>
              <p:nvPr/>
            </p:nvSpPr>
            <p:spPr bwMode="auto">
              <a:xfrm>
                <a:off x="1418" y="1054"/>
                <a:ext cx="108" cy="28"/>
              </a:xfrm>
              <a:custGeom>
                <a:avLst/>
                <a:gdLst>
                  <a:gd name="T0" fmla="*/ 0 w 108"/>
                  <a:gd name="T1" fmla="*/ 28 h 28"/>
                  <a:gd name="T2" fmla="*/ 90 w 108"/>
                  <a:gd name="T3" fmla="*/ 8 h 28"/>
                  <a:gd name="T4" fmla="*/ 108 w 108"/>
                  <a:gd name="T5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8" h="28">
                    <a:moveTo>
                      <a:pt x="0" y="28"/>
                    </a:moveTo>
                    <a:cubicBezTo>
                      <a:pt x="30" y="20"/>
                      <a:pt x="59" y="10"/>
                      <a:pt x="90" y="8"/>
                    </a:cubicBezTo>
                    <a:cubicBezTo>
                      <a:pt x="105" y="13"/>
                      <a:pt x="99" y="0"/>
                      <a:pt x="108" y="0"/>
                    </a:cubicBezTo>
                  </a:path>
                </a:pathLst>
              </a:custGeom>
              <a:noFill/>
              <a:ln w="76200" cmpd="sng">
                <a:solidFill>
                  <a:srgbClr val="1A170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611542" name="Picture 214"/>
              <p:cNvPicPr>
                <a:picLocks noChangeAspect="1" noChangeArrowheads="1"/>
              </p:cNvPicPr>
              <p:nvPr/>
            </p:nvPicPr>
            <p:blipFill>
              <a:blip r:embed="rId1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2" y="917"/>
                <a:ext cx="746" cy="286"/>
              </a:xfrm>
              <a:prstGeom prst="rect">
                <a:avLst/>
              </a:prstGeom>
              <a:noFill/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46662" dir="3284183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611543" name="Group 215"/>
            <p:cNvGrpSpPr>
              <a:grpSpLocks/>
            </p:cNvGrpSpPr>
            <p:nvPr/>
          </p:nvGrpSpPr>
          <p:grpSpPr bwMode="auto">
            <a:xfrm>
              <a:off x="1377" y="3108"/>
              <a:ext cx="465" cy="197"/>
              <a:chOff x="812" y="917"/>
              <a:chExt cx="746" cy="286"/>
            </a:xfrm>
          </p:grpSpPr>
          <p:sp>
            <p:nvSpPr>
              <p:cNvPr id="611544" name="Freeform 216"/>
              <p:cNvSpPr>
                <a:spLocks/>
              </p:cNvSpPr>
              <p:nvPr/>
            </p:nvSpPr>
            <p:spPr bwMode="auto">
              <a:xfrm>
                <a:off x="832" y="1100"/>
                <a:ext cx="616" cy="70"/>
              </a:xfrm>
              <a:custGeom>
                <a:avLst/>
                <a:gdLst>
                  <a:gd name="T0" fmla="*/ 0 w 616"/>
                  <a:gd name="T1" fmla="*/ 0 h 70"/>
                  <a:gd name="T2" fmla="*/ 36 w 616"/>
                  <a:gd name="T3" fmla="*/ 12 h 70"/>
                  <a:gd name="T4" fmla="*/ 60 w 616"/>
                  <a:gd name="T5" fmla="*/ 18 h 70"/>
                  <a:gd name="T6" fmla="*/ 120 w 616"/>
                  <a:gd name="T7" fmla="*/ 26 h 70"/>
                  <a:gd name="T8" fmla="*/ 126 w 616"/>
                  <a:gd name="T9" fmla="*/ 30 h 70"/>
                  <a:gd name="T10" fmla="*/ 128 w 616"/>
                  <a:gd name="T11" fmla="*/ 36 h 70"/>
                  <a:gd name="T12" fmla="*/ 198 w 616"/>
                  <a:gd name="T13" fmla="*/ 46 h 70"/>
                  <a:gd name="T14" fmla="*/ 288 w 616"/>
                  <a:gd name="T15" fmla="*/ 58 h 70"/>
                  <a:gd name="T16" fmla="*/ 346 w 616"/>
                  <a:gd name="T17" fmla="*/ 70 h 70"/>
                  <a:gd name="T18" fmla="*/ 376 w 616"/>
                  <a:gd name="T19" fmla="*/ 64 h 70"/>
                  <a:gd name="T20" fmla="*/ 408 w 616"/>
                  <a:gd name="T21" fmla="*/ 66 h 70"/>
                  <a:gd name="T22" fmla="*/ 494 w 616"/>
                  <a:gd name="T23" fmla="*/ 66 h 70"/>
                  <a:gd name="T24" fmla="*/ 566 w 616"/>
                  <a:gd name="T25" fmla="*/ 54 h 70"/>
                  <a:gd name="T26" fmla="*/ 616 w 616"/>
                  <a:gd name="T27" fmla="*/ 36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16" h="70">
                    <a:moveTo>
                      <a:pt x="0" y="0"/>
                    </a:moveTo>
                    <a:cubicBezTo>
                      <a:pt x="11" y="3"/>
                      <a:pt x="24" y="10"/>
                      <a:pt x="36" y="12"/>
                    </a:cubicBezTo>
                    <a:cubicBezTo>
                      <a:pt x="44" y="13"/>
                      <a:pt x="60" y="18"/>
                      <a:pt x="60" y="18"/>
                    </a:cubicBezTo>
                    <a:cubicBezTo>
                      <a:pt x="79" y="4"/>
                      <a:pt x="100" y="22"/>
                      <a:pt x="120" y="26"/>
                    </a:cubicBezTo>
                    <a:cubicBezTo>
                      <a:pt x="122" y="27"/>
                      <a:pt x="124" y="28"/>
                      <a:pt x="126" y="30"/>
                    </a:cubicBezTo>
                    <a:cubicBezTo>
                      <a:pt x="127" y="31"/>
                      <a:pt x="126" y="34"/>
                      <a:pt x="128" y="36"/>
                    </a:cubicBezTo>
                    <a:cubicBezTo>
                      <a:pt x="143" y="47"/>
                      <a:pt x="187" y="45"/>
                      <a:pt x="198" y="46"/>
                    </a:cubicBezTo>
                    <a:cubicBezTo>
                      <a:pt x="229" y="47"/>
                      <a:pt x="257" y="53"/>
                      <a:pt x="288" y="58"/>
                    </a:cubicBezTo>
                    <a:cubicBezTo>
                      <a:pt x="307" y="64"/>
                      <a:pt x="325" y="67"/>
                      <a:pt x="346" y="70"/>
                    </a:cubicBezTo>
                    <a:cubicBezTo>
                      <a:pt x="356" y="68"/>
                      <a:pt x="366" y="66"/>
                      <a:pt x="376" y="64"/>
                    </a:cubicBezTo>
                    <a:cubicBezTo>
                      <a:pt x="387" y="66"/>
                      <a:pt x="396" y="63"/>
                      <a:pt x="408" y="66"/>
                    </a:cubicBezTo>
                    <a:cubicBezTo>
                      <a:pt x="435" y="56"/>
                      <a:pt x="465" y="64"/>
                      <a:pt x="494" y="66"/>
                    </a:cubicBezTo>
                    <a:cubicBezTo>
                      <a:pt x="517" y="58"/>
                      <a:pt x="541" y="57"/>
                      <a:pt x="566" y="54"/>
                    </a:cubicBezTo>
                    <a:cubicBezTo>
                      <a:pt x="576" y="50"/>
                      <a:pt x="612" y="42"/>
                      <a:pt x="616" y="36"/>
                    </a:cubicBezTo>
                  </a:path>
                </a:pathLst>
              </a:custGeom>
              <a:noFill/>
              <a:ln w="76200" cmpd="sng">
                <a:solidFill>
                  <a:srgbClr val="342E27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1545" name="Freeform 217"/>
              <p:cNvSpPr>
                <a:spLocks/>
              </p:cNvSpPr>
              <p:nvPr/>
            </p:nvSpPr>
            <p:spPr bwMode="auto">
              <a:xfrm>
                <a:off x="1418" y="1054"/>
                <a:ext cx="108" cy="28"/>
              </a:xfrm>
              <a:custGeom>
                <a:avLst/>
                <a:gdLst>
                  <a:gd name="T0" fmla="*/ 0 w 108"/>
                  <a:gd name="T1" fmla="*/ 28 h 28"/>
                  <a:gd name="T2" fmla="*/ 90 w 108"/>
                  <a:gd name="T3" fmla="*/ 8 h 28"/>
                  <a:gd name="T4" fmla="*/ 108 w 108"/>
                  <a:gd name="T5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8" h="28">
                    <a:moveTo>
                      <a:pt x="0" y="28"/>
                    </a:moveTo>
                    <a:cubicBezTo>
                      <a:pt x="30" y="20"/>
                      <a:pt x="59" y="10"/>
                      <a:pt x="90" y="8"/>
                    </a:cubicBezTo>
                    <a:cubicBezTo>
                      <a:pt x="105" y="13"/>
                      <a:pt x="99" y="0"/>
                      <a:pt x="108" y="0"/>
                    </a:cubicBezTo>
                  </a:path>
                </a:pathLst>
              </a:custGeom>
              <a:noFill/>
              <a:ln w="76200" cmpd="sng">
                <a:solidFill>
                  <a:srgbClr val="1A170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611546" name="Picture 218"/>
              <p:cNvPicPr>
                <a:picLocks noChangeAspect="1" noChangeArrowheads="1"/>
              </p:cNvPicPr>
              <p:nvPr/>
            </p:nvPicPr>
            <p:blipFill>
              <a:blip r:embed="rId1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2" y="917"/>
                <a:ext cx="746" cy="286"/>
              </a:xfrm>
              <a:prstGeom prst="rect">
                <a:avLst/>
              </a:prstGeom>
              <a:noFill/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46662" dir="3284183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611547" name="Group 219"/>
            <p:cNvGrpSpPr>
              <a:grpSpLocks/>
            </p:cNvGrpSpPr>
            <p:nvPr/>
          </p:nvGrpSpPr>
          <p:grpSpPr bwMode="auto">
            <a:xfrm>
              <a:off x="1207" y="3074"/>
              <a:ext cx="346" cy="123"/>
              <a:chOff x="812" y="917"/>
              <a:chExt cx="746" cy="286"/>
            </a:xfrm>
          </p:grpSpPr>
          <p:sp>
            <p:nvSpPr>
              <p:cNvPr id="611548" name="Freeform 220"/>
              <p:cNvSpPr>
                <a:spLocks/>
              </p:cNvSpPr>
              <p:nvPr/>
            </p:nvSpPr>
            <p:spPr bwMode="auto">
              <a:xfrm>
                <a:off x="832" y="1100"/>
                <a:ext cx="616" cy="70"/>
              </a:xfrm>
              <a:custGeom>
                <a:avLst/>
                <a:gdLst>
                  <a:gd name="T0" fmla="*/ 0 w 616"/>
                  <a:gd name="T1" fmla="*/ 0 h 70"/>
                  <a:gd name="T2" fmla="*/ 36 w 616"/>
                  <a:gd name="T3" fmla="*/ 12 h 70"/>
                  <a:gd name="T4" fmla="*/ 60 w 616"/>
                  <a:gd name="T5" fmla="*/ 18 h 70"/>
                  <a:gd name="T6" fmla="*/ 120 w 616"/>
                  <a:gd name="T7" fmla="*/ 26 h 70"/>
                  <a:gd name="T8" fmla="*/ 126 w 616"/>
                  <a:gd name="T9" fmla="*/ 30 h 70"/>
                  <a:gd name="T10" fmla="*/ 128 w 616"/>
                  <a:gd name="T11" fmla="*/ 36 h 70"/>
                  <a:gd name="T12" fmla="*/ 198 w 616"/>
                  <a:gd name="T13" fmla="*/ 46 h 70"/>
                  <a:gd name="T14" fmla="*/ 288 w 616"/>
                  <a:gd name="T15" fmla="*/ 58 h 70"/>
                  <a:gd name="T16" fmla="*/ 346 w 616"/>
                  <a:gd name="T17" fmla="*/ 70 h 70"/>
                  <a:gd name="T18" fmla="*/ 376 w 616"/>
                  <a:gd name="T19" fmla="*/ 64 h 70"/>
                  <a:gd name="T20" fmla="*/ 408 w 616"/>
                  <a:gd name="T21" fmla="*/ 66 h 70"/>
                  <a:gd name="T22" fmla="*/ 494 w 616"/>
                  <a:gd name="T23" fmla="*/ 66 h 70"/>
                  <a:gd name="T24" fmla="*/ 566 w 616"/>
                  <a:gd name="T25" fmla="*/ 54 h 70"/>
                  <a:gd name="T26" fmla="*/ 616 w 616"/>
                  <a:gd name="T27" fmla="*/ 36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16" h="70">
                    <a:moveTo>
                      <a:pt x="0" y="0"/>
                    </a:moveTo>
                    <a:cubicBezTo>
                      <a:pt x="11" y="3"/>
                      <a:pt x="24" y="10"/>
                      <a:pt x="36" y="12"/>
                    </a:cubicBezTo>
                    <a:cubicBezTo>
                      <a:pt x="44" y="13"/>
                      <a:pt x="60" y="18"/>
                      <a:pt x="60" y="18"/>
                    </a:cubicBezTo>
                    <a:cubicBezTo>
                      <a:pt x="79" y="4"/>
                      <a:pt x="100" y="22"/>
                      <a:pt x="120" y="26"/>
                    </a:cubicBezTo>
                    <a:cubicBezTo>
                      <a:pt x="122" y="27"/>
                      <a:pt x="124" y="28"/>
                      <a:pt x="126" y="30"/>
                    </a:cubicBezTo>
                    <a:cubicBezTo>
                      <a:pt x="127" y="31"/>
                      <a:pt x="126" y="34"/>
                      <a:pt x="128" y="36"/>
                    </a:cubicBezTo>
                    <a:cubicBezTo>
                      <a:pt x="143" y="47"/>
                      <a:pt x="187" y="45"/>
                      <a:pt x="198" y="46"/>
                    </a:cubicBezTo>
                    <a:cubicBezTo>
                      <a:pt x="229" y="47"/>
                      <a:pt x="257" y="53"/>
                      <a:pt x="288" y="58"/>
                    </a:cubicBezTo>
                    <a:cubicBezTo>
                      <a:pt x="307" y="64"/>
                      <a:pt x="325" y="67"/>
                      <a:pt x="346" y="70"/>
                    </a:cubicBezTo>
                    <a:cubicBezTo>
                      <a:pt x="356" y="68"/>
                      <a:pt x="366" y="66"/>
                      <a:pt x="376" y="64"/>
                    </a:cubicBezTo>
                    <a:cubicBezTo>
                      <a:pt x="387" y="66"/>
                      <a:pt x="396" y="63"/>
                      <a:pt x="408" y="66"/>
                    </a:cubicBezTo>
                    <a:cubicBezTo>
                      <a:pt x="435" y="56"/>
                      <a:pt x="465" y="64"/>
                      <a:pt x="494" y="66"/>
                    </a:cubicBezTo>
                    <a:cubicBezTo>
                      <a:pt x="517" y="58"/>
                      <a:pt x="541" y="57"/>
                      <a:pt x="566" y="54"/>
                    </a:cubicBezTo>
                    <a:cubicBezTo>
                      <a:pt x="576" y="50"/>
                      <a:pt x="612" y="42"/>
                      <a:pt x="616" y="36"/>
                    </a:cubicBezTo>
                  </a:path>
                </a:pathLst>
              </a:custGeom>
              <a:noFill/>
              <a:ln w="76200" cmpd="sng">
                <a:solidFill>
                  <a:srgbClr val="342E27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1549" name="Freeform 221"/>
              <p:cNvSpPr>
                <a:spLocks/>
              </p:cNvSpPr>
              <p:nvPr/>
            </p:nvSpPr>
            <p:spPr bwMode="auto">
              <a:xfrm>
                <a:off x="1418" y="1054"/>
                <a:ext cx="108" cy="28"/>
              </a:xfrm>
              <a:custGeom>
                <a:avLst/>
                <a:gdLst>
                  <a:gd name="T0" fmla="*/ 0 w 108"/>
                  <a:gd name="T1" fmla="*/ 28 h 28"/>
                  <a:gd name="T2" fmla="*/ 90 w 108"/>
                  <a:gd name="T3" fmla="*/ 8 h 28"/>
                  <a:gd name="T4" fmla="*/ 108 w 108"/>
                  <a:gd name="T5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8" h="28">
                    <a:moveTo>
                      <a:pt x="0" y="28"/>
                    </a:moveTo>
                    <a:cubicBezTo>
                      <a:pt x="30" y="20"/>
                      <a:pt x="59" y="10"/>
                      <a:pt x="90" y="8"/>
                    </a:cubicBezTo>
                    <a:cubicBezTo>
                      <a:pt x="105" y="13"/>
                      <a:pt x="99" y="0"/>
                      <a:pt x="108" y="0"/>
                    </a:cubicBezTo>
                  </a:path>
                </a:pathLst>
              </a:custGeom>
              <a:noFill/>
              <a:ln w="76200" cmpd="sng">
                <a:solidFill>
                  <a:srgbClr val="1A170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611550" name="Picture 222"/>
              <p:cNvPicPr>
                <a:picLocks noChangeAspect="1" noChangeArrowheads="1"/>
              </p:cNvPicPr>
              <p:nvPr/>
            </p:nvPicPr>
            <p:blipFill>
              <a:blip r:embed="rId1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2" y="917"/>
                <a:ext cx="746" cy="286"/>
              </a:xfrm>
              <a:prstGeom prst="rect">
                <a:avLst/>
              </a:prstGeom>
              <a:noFill/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46662" dir="3284183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611551" name="Group 223"/>
            <p:cNvGrpSpPr>
              <a:grpSpLocks/>
            </p:cNvGrpSpPr>
            <p:nvPr/>
          </p:nvGrpSpPr>
          <p:grpSpPr bwMode="auto">
            <a:xfrm>
              <a:off x="1020" y="3126"/>
              <a:ext cx="543" cy="196"/>
              <a:chOff x="995" y="675"/>
              <a:chExt cx="543" cy="196"/>
            </a:xfrm>
          </p:grpSpPr>
          <p:sp>
            <p:nvSpPr>
              <p:cNvPr id="611552" name="Freeform 224"/>
              <p:cNvSpPr>
                <a:spLocks/>
              </p:cNvSpPr>
              <p:nvPr/>
            </p:nvSpPr>
            <p:spPr bwMode="auto">
              <a:xfrm>
                <a:off x="1026" y="786"/>
                <a:ext cx="456" cy="50"/>
              </a:xfrm>
              <a:custGeom>
                <a:avLst/>
                <a:gdLst>
                  <a:gd name="T0" fmla="*/ 0 w 456"/>
                  <a:gd name="T1" fmla="*/ 4 h 50"/>
                  <a:gd name="T2" fmla="*/ 48 w 456"/>
                  <a:gd name="T3" fmla="*/ 14 h 50"/>
                  <a:gd name="T4" fmla="*/ 136 w 456"/>
                  <a:gd name="T5" fmla="*/ 34 h 50"/>
                  <a:gd name="T6" fmla="*/ 190 w 456"/>
                  <a:gd name="T7" fmla="*/ 50 h 50"/>
                  <a:gd name="T8" fmla="*/ 240 w 456"/>
                  <a:gd name="T9" fmla="*/ 36 h 50"/>
                  <a:gd name="T10" fmla="*/ 264 w 456"/>
                  <a:gd name="T11" fmla="*/ 32 h 50"/>
                  <a:gd name="T12" fmla="*/ 356 w 456"/>
                  <a:gd name="T13" fmla="*/ 28 h 50"/>
                  <a:gd name="T14" fmla="*/ 390 w 456"/>
                  <a:gd name="T15" fmla="*/ 20 h 50"/>
                  <a:gd name="T16" fmla="*/ 402 w 456"/>
                  <a:gd name="T17" fmla="*/ 16 h 50"/>
                  <a:gd name="T18" fmla="*/ 420 w 456"/>
                  <a:gd name="T19" fmla="*/ 14 h 50"/>
                  <a:gd name="T20" fmla="*/ 438 w 456"/>
                  <a:gd name="T21" fmla="*/ 12 h 50"/>
                  <a:gd name="T22" fmla="*/ 456 w 456"/>
                  <a:gd name="T23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56" h="50">
                    <a:moveTo>
                      <a:pt x="0" y="4"/>
                    </a:moveTo>
                    <a:cubicBezTo>
                      <a:pt x="7" y="9"/>
                      <a:pt x="36" y="11"/>
                      <a:pt x="48" y="14"/>
                    </a:cubicBezTo>
                    <a:cubicBezTo>
                      <a:pt x="77" y="19"/>
                      <a:pt x="106" y="29"/>
                      <a:pt x="136" y="34"/>
                    </a:cubicBezTo>
                    <a:cubicBezTo>
                      <a:pt x="145" y="48"/>
                      <a:pt x="173" y="47"/>
                      <a:pt x="190" y="50"/>
                    </a:cubicBezTo>
                    <a:cubicBezTo>
                      <a:pt x="219" y="47"/>
                      <a:pt x="218" y="50"/>
                      <a:pt x="240" y="36"/>
                    </a:cubicBezTo>
                    <a:cubicBezTo>
                      <a:pt x="249" y="39"/>
                      <a:pt x="254" y="32"/>
                      <a:pt x="264" y="32"/>
                    </a:cubicBezTo>
                    <a:cubicBezTo>
                      <a:pt x="315" y="28"/>
                      <a:pt x="285" y="30"/>
                      <a:pt x="356" y="28"/>
                    </a:cubicBezTo>
                    <a:cubicBezTo>
                      <a:pt x="367" y="24"/>
                      <a:pt x="378" y="23"/>
                      <a:pt x="390" y="20"/>
                    </a:cubicBezTo>
                    <a:cubicBezTo>
                      <a:pt x="394" y="18"/>
                      <a:pt x="402" y="16"/>
                      <a:pt x="402" y="16"/>
                    </a:cubicBezTo>
                    <a:cubicBezTo>
                      <a:pt x="407" y="17"/>
                      <a:pt x="420" y="14"/>
                      <a:pt x="420" y="14"/>
                    </a:cubicBezTo>
                    <a:cubicBezTo>
                      <a:pt x="425" y="15"/>
                      <a:pt x="438" y="12"/>
                      <a:pt x="438" y="12"/>
                    </a:cubicBezTo>
                    <a:cubicBezTo>
                      <a:pt x="442" y="7"/>
                      <a:pt x="456" y="4"/>
                      <a:pt x="456" y="0"/>
                    </a:cubicBezTo>
                  </a:path>
                </a:pathLst>
              </a:custGeom>
              <a:noFill/>
              <a:ln w="76200" cmpd="sng">
                <a:solidFill>
                  <a:srgbClr val="342E27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611553" name="Picture 225"/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95" y="675"/>
                <a:ext cx="543" cy="19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11554" name="Group 226"/>
            <p:cNvGrpSpPr>
              <a:grpSpLocks/>
            </p:cNvGrpSpPr>
            <p:nvPr/>
          </p:nvGrpSpPr>
          <p:grpSpPr bwMode="auto">
            <a:xfrm>
              <a:off x="1165" y="3356"/>
              <a:ext cx="363" cy="115"/>
              <a:chOff x="1523" y="1162"/>
              <a:chExt cx="363" cy="115"/>
            </a:xfrm>
          </p:grpSpPr>
          <p:sp>
            <p:nvSpPr>
              <p:cNvPr id="611555" name="Freeform 227"/>
              <p:cNvSpPr>
                <a:spLocks/>
              </p:cNvSpPr>
              <p:nvPr/>
            </p:nvSpPr>
            <p:spPr bwMode="auto">
              <a:xfrm>
                <a:off x="1543" y="1236"/>
                <a:ext cx="343" cy="41"/>
              </a:xfrm>
              <a:custGeom>
                <a:avLst/>
                <a:gdLst>
                  <a:gd name="T0" fmla="*/ 13 w 343"/>
                  <a:gd name="T1" fmla="*/ 22 h 41"/>
                  <a:gd name="T2" fmla="*/ 55 w 343"/>
                  <a:gd name="T3" fmla="*/ 28 h 41"/>
                  <a:gd name="T4" fmla="*/ 145 w 343"/>
                  <a:gd name="T5" fmla="*/ 8 h 41"/>
                  <a:gd name="T6" fmla="*/ 245 w 343"/>
                  <a:gd name="T7" fmla="*/ 16 h 41"/>
                  <a:gd name="T8" fmla="*/ 317 w 343"/>
                  <a:gd name="T9" fmla="*/ 10 h 41"/>
                  <a:gd name="T10" fmla="*/ 343 w 343"/>
                  <a:gd name="T11" fmla="*/ 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3" h="41">
                    <a:moveTo>
                      <a:pt x="13" y="22"/>
                    </a:moveTo>
                    <a:cubicBezTo>
                      <a:pt x="0" y="41"/>
                      <a:pt x="46" y="28"/>
                      <a:pt x="55" y="28"/>
                    </a:cubicBezTo>
                    <a:cubicBezTo>
                      <a:pt x="85" y="17"/>
                      <a:pt x="113" y="10"/>
                      <a:pt x="145" y="8"/>
                    </a:cubicBezTo>
                    <a:cubicBezTo>
                      <a:pt x="178" y="9"/>
                      <a:pt x="211" y="14"/>
                      <a:pt x="245" y="16"/>
                    </a:cubicBezTo>
                    <a:cubicBezTo>
                      <a:pt x="265" y="9"/>
                      <a:pt x="296" y="11"/>
                      <a:pt x="317" y="10"/>
                    </a:cubicBezTo>
                    <a:cubicBezTo>
                      <a:pt x="327" y="8"/>
                      <a:pt x="335" y="7"/>
                      <a:pt x="343" y="0"/>
                    </a:cubicBezTo>
                  </a:path>
                </a:pathLst>
              </a:custGeom>
              <a:noFill/>
              <a:ln w="76200" cmpd="sng">
                <a:solidFill>
                  <a:srgbClr val="342E27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611556" name="Picture 228"/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23" y="1162"/>
                <a:ext cx="363" cy="1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342E27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611557" name="Group 229"/>
            <p:cNvGrpSpPr>
              <a:grpSpLocks/>
            </p:cNvGrpSpPr>
            <p:nvPr/>
          </p:nvGrpSpPr>
          <p:grpSpPr bwMode="auto">
            <a:xfrm>
              <a:off x="1011" y="3115"/>
              <a:ext cx="642" cy="321"/>
              <a:chOff x="1867" y="699"/>
              <a:chExt cx="642" cy="365"/>
            </a:xfrm>
          </p:grpSpPr>
          <p:sp>
            <p:nvSpPr>
              <p:cNvPr id="611558" name="Freeform 230"/>
              <p:cNvSpPr>
                <a:spLocks/>
              </p:cNvSpPr>
              <p:nvPr/>
            </p:nvSpPr>
            <p:spPr bwMode="auto">
              <a:xfrm>
                <a:off x="1896" y="917"/>
                <a:ext cx="526" cy="90"/>
              </a:xfrm>
              <a:custGeom>
                <a:avLst/>
                <a:gdLst>
                  <a:gd name="T0" fmla="*/ 0 w 526"/>
                  <a:gd name="T1" fmla="*/ 0 h 90"/>
                  <a:gd name="T2" fmla="*/ 42 w 526"/>
                  <a:gd name="T3" fmla="*/ 12 h 90"/>
                  <a:gd name="T4" fmla="*/ 114 w 526"/>
                  <a:gd name="T5" fmla="*/ 44 h 90"/>
                  <a:gd name="T6" fmla="*/ 146 w 526"/>
                  <a:gd name="T7" fmla="*/ 56 h 90"/>
                  <a:gd name="T8" fmla="*/ 170 w 526"/>
                  <a:gd name="T9" fmla="*/ 62 h 90"/>
                  <a:gd name="T10" fmla="*/ 206 w 526"/>
                  <a:gd name="T11" fmla="*/ 82 h 90"/>
                  <a:gd name="T12" fmla="*/ 236 w 526"/>
                  <a:gd name="T13" fmla="*/ 80 h 90"/>
                  <a:gd name="T14" fmla="*/ 266 w 526"/>
                  <a:gd name="T15" fmla="*/ 78 h 90"/>
                  <a:gd name="T16" fmla="*/ 316 w 526"/>
                  <a:gd name="T17" fmla="*/ 60 h 90"/>
                  <a:gd name="T18" fmla="*/ 344 w 526"/>
                  <a:gd name="T19" fmla="*/ 56 h 90"/>
                  <a:gd name="T20" fmla="*/ 364 w 526"/>
                  <a:gd name="T21" fmla="*/ 56 h 90"/>
                  <a:gd name="T22" fmla="*/ 406 w 526"/>
                  <a:gd name="T23" fmla="*/ 48 h 90"/>
                  <a:gd name="T24" fmla="*/ 440 w 526"/>
                  <a:gd name="T25" fmla="*/ 44 h 90"/>
                  <a:gd name="T26" fmla="*/ 452 w 526"/>
                  <a:gd name="T27" fmla="*/ 36 h 90"/>
                  <a:gd name="T28" fmla="*/ 464 w 526"/>
                  <a:gd name="T29" fmla="*/ 32 h 90"/>
                  <a:gd name="T30" fmla="*/ 508 w 526"/>
                  <a:gd name="T31" fmla="*/ 24 h 90"/>
                  <a:gd name="T32" fmla="*/ 520 w 526"/>
                  <a:gd name="T33" fmla="*/ 20 h 90"/>
                  <a:gd name="T34" fmla="*/ 526 w 526"/>
                  <a:gd name="T35" fmla="*/ 8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26" h="90">
                    <a:moveTo>
                      <a:pt x="0" y="0"/>
                    </a:moveTo>
                    <a:cubicBezTo>
                      <a:pt x="11" y="3"/>
                      <a:pt x="32" y="5"/>
                      <a:pt x="42" y="12"/>
                    </a:cubicBezTo>
                    <a:cubicBezTo>
                      <a:pt x="64" y="26"/>
                      <a:pt x="88" y="36"/>
                      <a:pt x="114" y="44"/>
                    </a:cubicBezTo>
                    <a:cubicBezTo>
                      <a:pt x="124" y="47"/>
                      <a:pt x="135" y="54"/>
                      <a:pt x="146" y="56"/>
                    </a:cubicBezTo>
                    <a:cubicBezTo>
                      <a:pt x="154" y="57"/>
                      <a:pt x="170" y="62"/>
                      <a:pt x="170" y="62"/>
                    </a:cubicBezTo>
                    <a:cubicBezTo>
                      <a:pt x="181" y="78"/>
                      <a:pt x="185" y="79"/>
                      <a:pt x="206" y="82"/>
                    </a:cubicBezTo>
                    <a:cubicBezTo>
                      <a:pt x="219" y="90"/>
                      <a:pt x="222" y="84"/>
                      <a:pt x="236" y="80"/>
                    </a:cubicBezTo>
                    <a:cubicBezTo>
                      <a:pt x="245" y="83"/>
                      <a:pt x="255" y="79"/>
                      <a:pt x="266" y="78"/>
                    </a:cubicBezTo>
                    <a:cubicBezTo>
                      <a:pt x="282" y="72"/>
                      <a:pt x="298" y="64"/>
                      <a:pt x="316" y="60"/>
                    </a:cubicBezTo>
                    <a:cubicBezTo>
                      <a:pt x="324" y="54"/>
                      <a:pt x="333" y="52"/>
                      <a:pt x="344" y="56"/>
                    </a:cubicBezTo>
                    <a:cubicBezTo>
                      <a:pt x="360" y="50"/>
                      <a:pt x="335" y="57"/>
                      <a:pt x="364" y="56"/>
                    </a:cubicBezTo>
                    <a:cubicBezTo>
                      <a:pt x="376" y="55"/>
                      <a:pt x="393" y="49"/>
                      <a:pt x="406" y="48"/>
                    </a:cubicBezTo>
                    <a:cubicBezTo>
                      <a:pt x="414" y="50"/>
                      <a:pt x="430" y="45"/>
                      <a:pt x="440" y="44"/>
                    </a:cubicBezTo>
                    <a:cubicBezTo>
                      <a:pt x="444" y="41"/>
                      <a:pt x="447" y="37"/>
                      <a:pt x="452" y="36"/>
                    </a:cubicBezTo>
                    <a:cubicBezTo>
                      <a:pt x="456" y="34"/>
                      <a:pt x="464" y="32"/>
                      <a:pt x="464" y="32"/>
                    </a:cubicBezTo>
                    <a:cubicBezTo>
                      <a:pt x="472" y="34"/>
                      <a:pt x="497" y="25"/>
                      <a:pt x="508" y="24"/>
                    </a:cubicBezTo>
                    <a:cubicBezTo>
                      <a:pt x="512" y="22"/>
                      <a:pt x="517" y="23"/>
                      <a:pt x="520" y="20"/>
                    </a:cubicBezTo>
                    <a:cubicBezTo>
                      <a:pt x="522" y="16"/>
                      <a:pt x="526" y="8"/>
                      <a:pt x="526" y="8"/>
                    </a:cubicBezTo>
                  </a:path>
                </a:pathLst>
              </a:custGeom>
              <a:noFill/>
              <a:ln w="76200" cmpd="sng">
                <a:solidFill>
                  <a:srgbClr val="342E27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611559" name="Picture 231"/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67" y="699"/>
                <a:ext cx="642" cy="3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11560" name="Group 232"/>
            <p:cNvGrpSpPr>
              <a:grpSpLocks/>
            </p:cNvGrpSpPr>
            <p:nvPr/>
          </p:nvGrpSpPr>
          <p:grpSpPr bwMode="auto">
            <a:xfrm>
              <a:off x="793" y="3325"/>
              <a:ext cx="464" cy="175"/>
              <a:chOff x="812" y="917"/>
              <a:chExt cx="746" cy="286"/>
            </a:xfrm>
          </p:grpSpPr>
          <p:sp>
            <p:nvSpPr>
              <p:cNvPr id="611561" name="Freeform 233"/>
              <p:cNvSpPr>
                <a:spLocks/>
              </p:cNvSpPr>
              <p:nvPr/>
            </p:nvSpPr>
            <p:spPr bwMode="auto">
              <a:xfrm>
                <a:off x="832" y="1100"/>
                <a:ext cx="616" cy="70"/>
              </a:xfrm>
              <a:custGeom>
                <a:avLst/>
                <a:gdLst>
                  <a:gd name="T0" fmla="*/ 0 w 616"/>
                  <a:gd name="T1" fmla="*/ 0 h 70"/>
                  <a:gd name="T2" fmla="*/ 36 w 616"/>
                  <a:gd name="T3" fmla="*/ 12 h 70"/>
                  <a:gd name="T4" fmla="*/ 60 w 616"/>
                  <a:gd name="T5" fmla="*/ 18 h 70"/>
                  <a:gd name="T6" fmla="*/ 120 w 616"/>
                  <a:gd name="T7" fmla="*/ 26 h 70"/>
                  <a:gd name="T8" fmla="*/ 126 w 616"/>
                  <a:gd name="T9" fmla="*/ 30 h 70"/>
                  <a:gd name="T10" fmla="*/ 128 w 616"/>
                  <a:gd name="T11" fmla="*/ 36 h 70"/>
                  <a:gd name="T12" fmla="*/ 198 w 616"/>
                  <a:gd name="T13" fmla="*/ 46 h 70"/>
                  <a:gd name="T14" fmla="*/ 288 w 616"/>
                  <a:gd name="T15" fmla="*/ 58 h 70"/>
                  <a:gd name="T16" fmla="*/ 346 w 616"/>
                  <a:gd name="T17" fmla="*/ 70 h 70"/>
                  <a:gd name="T18" fmla="*/ 376 w 616"/>
                  <a:gd name="T19" fmla="*/ 64 h 70"/>
                  <a:gd name="T20" fmla="*/ 408 w 616"/>
                  <a:gd name="T21" fmla="*/ 66 h 70"/>
                  <a:gd name="T22" fmla="*/ 494 w 616"/>
                  <a:gd name="T23" fmla="*/ 66 h 70"/>
                  <a:gd name="T24" fmla="*/ 566 w 616"/>
                  <a:gd name="T25" fmla="*/ 54 h 70"/>
                  <a:gd name="T26" fmla="*/ 616 w 616"/>
                  <a:gd name="T27" fmla="*/ 36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16" h="70">
                    <a:moveTo>
                      <a:pt x="0" y="0"/>
                    </a:moveTo>
                    <a:cubicBezTo>
                      <a:pt x="11" y="3"/>
                      <a:pt x="24" y="10"/>
                      <a:pt x="36" y="12"/>
                    </a:cubicBezTo>
                    <a:cubicBezTo>
                      <a:pt x="44" y="13"/>
                      <a:pt x="60" y="18"/>
                      <a:pt x="60" y="18"/>
                    </a:cubicBezTo>
                    <a:cubicBezTo>
                      <a:pt x="79" y="4"/>
                      <a:pt x="100" y="22"/>
                      <a:pt x="120" y="26"/>
                    </a:cubicBezTo>
                    <a:cubicBezTo>
                      <a:pt x="122" y="27"/>
                      <a:pt x="124" y="28"/>
                      <a:pt x="126" y="30"/>
                    </a:cubicBezTo>
                    <a:cubicBezTo>
                      <a:pt x="127" y="31"/>
                      <a:pt x="126" y="34"/>
                      <a:pt x="128" y="36"/>
                    </a:cubicBezTo>
                    <a:cubicBezTo>
                      <a:pt x="143" y="47"/>
                      <a:pt x="187" y="45"/>
                      <a:pt x="198" y="46"/>
                    </a:cubicBezTo>
                    <a:cubicBezTo>
                      <a:pt x="229" y="47"/>
                      <a:pt x="257" y="53"/>
                      <a:pt x="288" y="58"/>
                    </a:cubicBezTo>
                    <a:cubicBezTo>
                      <a:pt x="307" y="64"/>
                      <a:pt x="325" y="67"/>
                      <a:pt x="346" y="70"/>
                    </a:cubicBezTo>
                    <a:cubicBezTo>
                      <a:pt x="356" y="68"/>
                      <a:pt x="366" y="66"/>
                      <a:pt x="376" y="64"/>
                    </a:cubicBezTo>
                    <a:cubicBezTo>
                      <a:pt x="387" y="66"/>
                      <a:pt x="396" y="63"/>
                      <a:pt x="408" y="66"/>
                    </a:cubicBezTo>
                    <a:cubicBezTo>
                      <a:pt x="435" y="56"/>
                      <a:pt x="465" y="64"/>
                      <a:pt x="494" y="66"/>
                    </a:cubicBezTo>
                    <a:cubicBezTo>
                      <a:pt x="517" y="58"/>
                      <a:pt x="541" y="57"/>
                      <a:pt x="566" y="54"/>
                    </a:cubicBezTo>
                    <a:cubicBezTo>
                      <a:pt x="576" y="50"/>
                      <a:pt x="612" y="42"/>
                      <a:pt x="616" y="36"/>
                    </a:cubicBezTo>
                  </a:path>
                </a:pathLst>
              </a:custGeom>
              <a:noFill/>
              <a:ln w="76200" cmpd="sng">
                <a:solidFill>
                  <a:srgbClr val="342E27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1562" name="Freeform 234"/>
              <p:cNvSpPr>
                <a:spLocks/>
              </p:cNvSpPr>
              <p:nvPr/>
            </p:nvSpPr>
            <p:spPr bwMode="auto">
              <a:xfrm>
                <a:off x="1418" y="1054"/>
                <a:ext cx="108" cy="28"/>
              </a:xfrm>
              <a:custGeom>
                <a:avLst/>
                <a:gdLst>
                  <a:gd name="T0" fmla="*/ 0 w 108"/>
                  <a:gd name="T1" fmla="*/ 28 h 28"/>
                  <a:gd name="T2" fmla="*/ 90 w 108"/>
                  <a:gd name="T3" fmla="*/ 8 h 28"/>
                  <a:gd name="T4" fmla="*/ 108 w 108"/>
                  <a:gd name="T5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8" h="28">
                    <a:moveTo>
                      <a:pt x="0" y="28"/>
                    </a:moveTo>
                    <a:cubicBezTo>
                      <a:pt x="30" y="20"/>
                      <a:pt x="59" y="10"/>
                      <a:pt x="90" y="8"/>
                    </a:cubicBezTo>
                    <a:cubicBezTo>
                      <a:pt x="105" y="13"/>
                      <a:pt x="99" y="0"/>
                      <a:pt x="108" y="0"/>
                    </a:cubicBezTo>
                  </a:path>
                </a:pathLst>
              </a:custGeom>
              <a:noFill/>
              <a:ln w="76200" cmpd="sng">
                <a:solidFill>
                  <a:srgbClr val="1A170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611563" name="Picture 235"/>
              <p:cNvPicPr>
                <a:picLocks noChangeAspect="1" noChangeArrowheads="1"/>
              </p:cNvPicPr>
              <p:nvPr/>
            </p:nvPicPr>
            <p:blipFill>
              <a:blip r:embed="rId1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2" y="917"/>
                <a:ext cx="746" cy="286"/>
              </a:xfrm>
              <a:prstGeom prst="rect">
                <a:avLst/>
              </a:prstGeom>
              <a:noFill/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46662" dir="3284183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611564" name="Group 236"/>
            <p:cNvGrpSpPr>
              <a:grpSpLocks/>
            </p:cNvGrpSpPr>
            <p:nvPr/>
          </p:nvGrpSpPr>
          <p:grpSpPr bwMode="auto">
            <a:xfrm>
              <a:off x="847" y="3233"/>
              <a:ext cx="315" cy="165"/>
              <a:chOff x="1867" y="699"/>
              <a:chExt cx="642" cy="365"/>
            </a:xfrm>
          </p:grpSpPr>
          <p:sp>
            <p:nvSpPr>
              <p:cNvPr id="611565" name="Freeform 237"/>
              <p:cNvSpPr>
                <a:spLocks/>
              </p:cNvSpPr>
              <p:nvPr/>
            </p:nvSpPr>
            <p:spPr bwMode="auto">
              <a:xfrm>
                <a:off x="1896" y="917"/>
                <a:ext cx="526" cy="90"/>
              </a:xfrm>
              <a:custGeom>
                <a:avLst/>
                <a:gdLst>
                  <a:gd name="T0" fmla="*/ 0 w 526"/>
                  <a:gd name="T1" fmla="*/ 0 h 90"/>
                  <a:gd name="T2" fmla="*/ 42 w 526"/>
                  <a:gd name="T3" fmla="*/ 12 h 90"/>
                  <a:gd name="T4" fmla="*/ 114 w 526"/>
                  <a:gd name="T5" fmla="*/ 44 h 90"/>
                  <a:gd name="T6" fmla="*/ 146 w 526"/>
                  <a:gd name="T7" fmla="*/ 56 h 90"/>
                  <a:gd name="T8" fmla="*/ 170 w 526"/>
                  <a:gd name="T9" fmla="*/ 62 h 90"/>
                  <a:gd name="T10" fmla="*/ 206 w 526"/>
                  <a:gd name="T11" fmla="*/ 82 h 90"/>
                  <a:gd name="T12" fmla="*/ 236 w 526"/>
                  <a:gd name="T13" fmla="*/ 80 h 90"/>
                  <a:gd name="T14" fmla="*/ 266 w 526"/>
                  <a:gd name="T15" fmla="*/ 78 h 90"/>
                  <a:gd name="T16" fmla="*/ 316 w 526"/>
                  <a:gd name="T17" fmla="*/ 60 h 90"/>
                  <a:gd name="T18" fmla="*/ 344 w 526"/>
                  <a:gd name="T19" fmla="*/ 56 h 90"/>
                  <a:gd name="T20" fmla="*/ 364 w 526"/>
                  <a:gd name="T21" fmla="*/ 56 h 90"/>
                  <a:gd name="T22" fmla="*/ 406 w 526"/>
                  <a:gd name="T23" fmla="*/ 48 h 90"/>
                  <a:gd name="T24" fmla="*/ 440 w 526"/>
                  <a:gd name="T25" fmla="*/ 44 h 90"/>
                  <a:gd name="T26" fmla="*/ 452 w 526"/>
                  <a:gd name="T27" fmla="*/ 36 h 90"/>
                  <a:gd name="T28" fmla="*/ 464 w 526"/>
                  <a:gd name="T29" fmla="*/ 32 h 90"/>
                  <a:gd name="T30" fmla="*/ 508 w 526"/>
                  <a:gd name="T31" fmla="*/ 24 h 90"/>
                  <a:gd name="T32" fmla="*/ 520 w 526"/>
                  <a:gd name="T33" fmla="*/ 20 h 90"/>
                  <a:gd name="T34" fmla="*/ 526 w 526"/>
                  <a:gd name="T35" fmla="*/ 8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26" h="90">
                    <a:moveTo>
                      <a:pt x="0" y="0"/>
                    </a:moveTo>
                    <a:cubicBezTo>
                      <a:pt x="11" y="3"/>
                      <a:pt x="32" y="5"/>
                      <a:pt x="42" y="12"/>
                    </a:cubicBezTo>
                    <a:cubicBezTo>
                      <a:pt x="64" y="26"/>
                      <a:pt x="88" y="36"/>
                      <a:pt x="114" y="44"/>
                    </a:cubicBezTo>
                    <a:cubicBezTo>
                      <a:pt x="124" y="47"/>
                      <a:pt x="135" y="54"/>
                      <a:pt x="146" y="56"/>
                    </a:cubicBezTo>
                    <a:cubicBezTo>
                      <a:pt x="154" y="57"/>
                      <a:pt x="170" y="62"/>
                      <a:pt x="170" y="62"/>
                    </a:cubicBezTo>
                    <a:cubicBezTo>
                      <a:pt x="181" y="78"/>
                      <a:pt x="185" y="79"/>
                      <a:pt x="206" y="82"/>
                    </a:cubicBezTo>
                    <a:cubicBezTo>
                      <a:pt x="219" y="90"/>
                      <a:pt x="222" y="84"/>
                      <a:pt x="236" y="80"/>
                    </a:cubicBezTo>
                    <a:cubicBezTo>
                      <a:pt x="245" y="83"/>
                      <a:pt x="255" y="79"/>
                      <a:pt x="266" y="78"/>
                    </a:cubicBezTo>
                    <a:cubicBezTo>
                      <a:pt x="282" y="72"/>
                      <a:pt x="298" y="64"/>
                      <a:pt x="316" y="60"/>
                    </a:cubicBezTo>
                    <a:cubicBezTo>
                      <a:pt x="324" y="54"/>
                      <a:pt x="333" y="52"/>
                      <a:pt x="344" y="56"/>
                    </a:cubicBezTo>
                    <a:cubicBezTo>
                      <a:pt x="360" y="50"/>
                      <a:pt x="335" y="57"/>
                      <a:pt x="364" y="56"/>
                    </a:cubicBezTo>
                    <a:cubicBezTo>
                      <a:pt x="376" y="55"/>
                      <a:pt x="393" y="49"/>
                      <a:pt x="406" y="48"/>
                    </a:cubicBezTo>
                    <a:cubicBezTo>
                      <a:pt x="414" y="50"/>
                      <a:pt x="430" y="45"/>
                      <a:pt x="440" y="44"/>
                    </a:cubicBezTo>
                    <a:cubicBezTo>
                      <a:pt x="444" y="41"/>
                      <a:pt x="447" y="37"/>
                      <a:pt x="452" y="36"/>
                    </a:cubicBezTo>
                    <a:cubicBezTo>
                      <a:pt x="456" y="34"/>
                      <a:pt x="464" y="32"/>
                      <a:pt x="464" y="32"/>
                    </a:cubicBezTo>
                    <a:cubicBezTo>
                      <a:pt x="472" y="34"/>
                      <a:pt x="497" y="25"/>
                      <a:pt x="508" y="24"/>
                    </a:cubicBezTo>
                    <a:cubicBezTo>
                      <a:pt x="512" y="22"/>
                      <a:pt x="517" y="23"/>
                      <a:pt x="520" y="20"/>
                    </a:cubicBezTo>
                    <a:cubicBezTo>
                      <a:pt x="522" y="16"/>
                      <a:pt x="526" y="8"/>
                      <a:pt x="526" y="8"/>
                    </a:cubicBezTo>
                  </a:path>
                </a:pathLst>
              </a:custGeom>
              <a:noFill/>
              <a:ln w="76200" cmpd="sng">
                <a:solidFill>
                  <a:srgbClr val="342E27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611566" name="Picture 238"/>
              <p:cNvPicPr>
                <a:picLocks noChangeAspect="1" noChangeArrowheads="1"/>
              </p:cNvPicPr>
              <p:nvPr/>
            </p:nvPicPr>
            <p:blipFill>
              <a:blip r:embed="rId1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67" y="699"/>
                <a:ext cx="642" cy="3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611567" name="Picture 239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78" y="2607"/>
              <a:ext cx="481" cy="9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1568" name="Picture 240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14" y="2670"/>
              <a:ext cx="508" cy="8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11569" name="Group 241"/>
          <p:cNvGrpSpPr>
            <a:grpSpLocks/>
          </p:cNvGrpSpPr>
          <p:nvPr/>
        </p:nvGrpSpPr>
        <p:grpSpPr bwMode="auto">
          <a:xfrm>
            <a:off x="977900" y="2074863"/>
            <a:ext cx="5310188" cy="3649662"/>
            <a:chOff x="616" y="1307"/>
            <a:chExt cx="3345" cy="2299"/>
          </a:xfrm>
        </p:grpSpPr>
        <p:sp>
          <p:nvSpPr>
            <p:cNvPr id="611570" name="AutoShape 242"/>
            <p:cNvSpPr>
              <a:spLocks noChangeArrowheads="1"/>
            </p:cNvSpPr>
            <p:nvPr/>
          </p:nvSpPr>
          <p:spPr bwMode="auto">
            <a:xfrm rot="4670237">
              <a:off x="1191" y="2536"/>
              <a:ext cx="696" cy="261"/>
            </a:xfrm>
            <a:prstGeom prst="rightArrow">
              <a:avLst>
                <a:gd name="adj1" fmla="val 50000"/>
                <a:gd name="adj2" fmla="val 66667"/>
              </a:avLst>
            </a:prstGeom>
            <a:solidFill>
              <a:srgbClr val="ED181E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99190" dir="2388334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1571" name="AutoShape 243"/>
            <p:cNvSpPr>
              <a:spLocks noChangeArrowheads="1"/>
            </p:cNvSpPr>
            <p:nvPr/>
          </p:nvSpPr>
          <p:spPr bwMode="auto">
            <a:xfrm rot="6436271">
              <a:off x="2971" y="2600"/>
              <a:ext cx="696" cy="261"/>
            </a:xfrm>
            <a:prstGeom prst="rightArrow">
              <a:avLst>
                <a:gd name="adj1" fmla="val 50000"/>
                <a:gd name="adj2" fmla="val 66667"/>
              </a:avLst>
            </a:prstGeom>
            <a:solidFill>
              <a:srgbClr val="ED181E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81320" dir="3080412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1572" name="Text Box 244"/>
            <p:cNvSpPr txBox="1">
              <a:spLocks noChangeArrowheads="1"/>
            </p:cNvSpPr>
            <p:nvPr/>
          </p:nvSpPr>
          <p:spPr bwMode="auto">
            <a:xfrm>
              <a:off x="2969" y="2932"/>
              <a:ext cx="357" cy="519"/>
            </a:xfrm>
            <a:prstGeom prst="rect">
              <a:avLst/>
            </a:prstGeom>
            <a:noFill/>
            <a:ln>
              <a:noFill/>
            </a:ln>
            <a:effectLst>
              <a:outerShdw blurRad="63500" dist="57501" dir="372373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ED181E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4800" b="1">
                  <a:solidFill>
                    <a:srgbClr val="ED181E"/>
                  </a:solidFill>
                </a:rPr>
                <a:t>X</a:t>
              </a:r>
            </a:p>
          </p:txBody>
        </p:sp>
        <p:sp>
          <p:nvSpPr>
            <p:cNvPr id="611573" name="Text Box 245"/>
            <p:cNvSpPr txBox="1">
              <a:spLocks noChangeArrowheads="1"/>
            </p:cNvSpPr>
            <p:nvPr/>
          </p:nvSpPr>
          <p:spPr bwMode="auto">
            <a:xfrm>
              <a:off x="1430" y="2838"/>
              <a:ext cx="348" cy="519"/>
            </a:xfrm>
            <a:prstGeom prst="rect">
              <a:avLst/>
            </a:prstGeom>
            <a:noFill/>
            <a:ln>
              <a:noFill/>
            </a:ln>
            <a:effectLst>
              <a:outerShdw blurRad="63500" dist="68978" dir="402064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4800" b="1">
                  <a:solidFill>
                    <a:srgbClr val="ED181E"/>
                  </a:solidFill>
                </a:rPr>
                <a:t>X</a:t>
              </a:r>
            </a:p>
          </p:txBody>
        </p:sp>
        <p:pic>
          <p:nvPicPr>
            <p:cNvPr id="611574" name="Picture 246"/>
            <p:cNvPicPr>
              <a:picLocks noChangeAspect="1" noChangeArrowheads="1"/>
            </p:cNvPicPr>
            <p:nvPr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8595" b="16156"/>
            <a:stretch>
              <a:fillRect/>
            </a:stretch>
          </p:blipFill>
          <p:spPr bwMode="auto">
            <a:xfrm>
              <a:off x="616" y="1307"/>
              <a:ext cx="3345" cy="2299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611575" name="Group 247"/>
            <p:cNvGrpSpPr>
              <a:grpSpLocks/>
            </p:cNvGrpSpPr>
            <p:nvPr/>
          </p:nvGrpSpPr>
          <p:grpSpPr bwMode="auto">
            <a:xfrm>
              <a:off x="2689" y="3197"/>
              <a:ext cx="465" cy="197"/>
              <a:chOff x="812" y="917"/>
              <a:chExt cx="746" cy="286"/>
            </a:xfrm>
          </p:grpSpPr>
          <p:sp>
            <p:nvSpPr>
              <p:cNvPr id="611576" name="Freeform 248"/>
              <p:cNvSpPr>
                <a:spLocks/>
              </p:cNvSpPr>
              <p:nvPr/>
            </p:nvSpPr>
            <p:spPr bwMode="auto">
              <a:xfrm>
                <a:off x="832" y="1100"/>
                <a:ext cx="616" cy="70"/>
              </a:xfrm>
              <a:custGeom>
                <a:avLst/>
                <a:gdLst>
                  <a:gd name="T0" fmla="*/ 0 w 616"/>
                  <a:gd name="T1" fmla="*/ 0 h 70"/>
                  <a:gd name="T2" fmla="*/ 36 w 616"/>
                  <a:gd name="T3" fmla="*/ 12 h 70"/>
                  <a:gd name="T4" fmla="*/ 60 w 616"/>
                  <a:gd name="T5" fmla="*/ 18 h 70"/>
                  <a:gd name="T6" fmla="*/ 120 w 616"/>
                  <a:gd name="T7" fmla="*/ 26 h 70"/>
                  <a:gd name="T8" fmla="*/ 126 w 616"/>
                  <a:gd name="T9" fmla="*/ 30 h 70"/>
                  <a:gd name="T10" fmla="*/ 128 w 616"/>
                  <a:gd name="T11" fmla="*/ 36 h 70"/>
                  <a:gd name="T12" fmla="*/ 198 w 616"/>
                  <a:gd name="T13" fmla="*/ 46 h 70"/>
                  <a:gd name="T14" fmla="*/ 288 w 616"/>
                  <a:gd name="T15" fmla="*/ 58 h 70"/>
                  <a:gd name="T16" fmla="*/ 346 w 616"/>
                  <a:gd name="T17" fmla="*/ 70 h 70"/>
                  <a:gd name="T18" fmla="*/ 376 w 616"/>
                  <a:gd name="T19" fmla="*/ 64 h 70"/>
                  <a:gd name="T20" fmla="*/ 408 w 616"/>
                  <a:gd name="T21" fmla="*/ 66 h 70"/>
                  <a:gd name="T22" fmla="*/ 494 w 616"/>
                  <a:gd name="T23" fmla="*/ 66 h 70"/>
                  <a:gd name="T24" fmla="*/ 566 w 616"/>
                  <a:gd name="T25" fmla="*/ 54 h 70"/>
                  <a:gd name="T26" fmla="*/ 616 w 616"/>
                  <a:gd name="T27" fmla="*/ 36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16" h="70">
                    <a:moveTo>
                      <a:pt x="0" y="0"/>
                    </a:moveTo>
                    <a:cubicBezTo>
                      <a:pt x="11" y="3"/>
                      <a:pt x="24" y="10"/>
                      <a:pt x="36" y="12"/>
                    </a:cubicBezTo>
                    <a:cubicBezTo>
                      <a:pt x="44" y="13"/>
                      <a:pt x="60" y="18"/>
                      <a:pt x="60" y="18"/>
                    </a:cubicBezTo>
                    <a:cubicBezTo>
                      <a:pt x="79" y="4"/>
                      <a:pt x="100" y="22"/>
                      <a:pt x="120" y="26"/>
                    </a:cubicBezTo>
                    <a:cubicBezTo>
                      <a:pt x="122" y="27"/>
                      <a:pt x="124" y="28"/>
                      <a:pt x="126" y="30"/>
                    </a:cubicBezTo>
                    <a:cubicBezTo>
                      <a:pt x="127" y="31"/>
                      <a:pt x="126" y="34"/>
                      <a:pt x="128" y="36"/>
                    </a:cubicBezTo>
                    <a:cubicBezTo>
                      <a:pt x="143" y="47"/>
                      <a:pt x="187" y="45"/>
                      <a:pt x="198" y="46"/>
                    </a:cubicBezTo>
                    <a:cubicBezTo>
                      <a:pt x="229" y="47"/>
                      <a:pt x="257" y="53"/>
                      <a:pt x="288" y="58"/>
                    </a:cubicBezTo>
                    <a:cubicBezTo>
                      <a:pt x="307" y="64"/>
                      <a:pt x="325" y="67"/>
                      <a:pt x="346" y="70"/>
                    </a:cubicBezTo>
                    <a:cubicBezTo>
                      <a:pt x="356" y="68"/>
                      <a:pt x="366" y="66"/>
                      <a:pt x="376" y="64"/>
                    </a:cubicBezTo>
                    <a:cubicBezTo>
                      <a:pt x="387" y="66"/>
                      <a:pt x="396" y="63"/>
                      <a:pt x="408" y="66"/>
                    </a:cubicBezTo>
                    <a:cubicBezTo>
                      <a:pt x="435" y="56"/>
                      <a:pt x="465" y="64"/>
                      <a:pt x="494" y="66"/>
                    </a:cubicBezTo>
                    <a:cubicBezTo>
                      <a:pt x="517" y="58"/>
                      <a:pt x="541" y="57"/>
                      <a:pt x="566" y="54"/>
                    </a:cubicBezTo>
                    <a:cubicBezTo>
                      <a:pt x="576" y="50"/>
                      <a:pt x="612" y="42"/>
                      <a:pt x="616" y="36"/>
                    </a:cubicBezTo>
                  </a:path>
                </a:pathLst>
              </a:custGeom>
              <a:noFill/>
              <a:ln w="76200" cmpd="sng">
                <a:solidFill>
                  <a:srgbClr val="342E27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1577" name="Freeform 249"/>
              <p:cNvSpPr>
                <a:spLocks/>
              </p:cNvSpPr>
              <p:nvPr/>
            </p:nvSpPr>
            <p:spPr bwMode="auto">
              <a:xfrm>
                <a:off x="1418" y="1054"/>
                <a:ext cx="108" cy="28"/>
              </a:xfrm>
              <a:custGeom>
                <a:avLst/>
                <a:gdLst>
                  <a:gd name="T0" fmla="*/ 0 w 108"/>
                  <a:gd name="T1" fmla="*/ 28 h 28"/>
                  <a:gd name="T2" fmla="*/ 90 w 108"/>
                  <a:gd name="T3" fmla="*/ 8 h 28"/>
                  <a:gd name="T4" fmla="*/ 108 w 108"/>
                  <a:gd name="T5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8" h="28">
                    <a:moveTo>
                      <a:pt x="0" y="28"/>
                    </a:moveTo>
                    <a:cubicBezTo>
                      <a:pt x="30" y="20"/>
                      <a:pt x="59" y="10"/>
                      <a:pt x="90" y="8"/>
                    </a:cubicBezTo>
                    <a:cubicBezTo>
                      <a:pt x="105" y="13"/>
                      <a:pt x="99" y="0"/>
                      <a:pt x="108" y="0"/>
                    </a:cubicBezTo>
                  </a:path>
                </a:pathLst>
              </a:custGeom>
              <a:noFill/>
              <a:ln w="76200" cmpd="sng">
                <a:solidFill>
                  <a:srgbClr val="1A170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611578" name="Picture 250"/>
              <p:cNvPicPr>
                <a:picLocks noChangeAspect="1" noChangeArrowheads="1"/>
              </p:cNvPicPr>
              <p:nvPr/>
            </p:nvPicPr>
            <p:blipFill>
              <a:blip r:embed="rId1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2" y="917"/>
                <a:ext cx="746" cy="286"/>
              </a:xfrm>
              <a:prstGeom prst="rect">
                <a:avLst/>
              </a:prstGeom>
              <a:noFill/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46662" dir="3284183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611579" name="Group 251"/>
            <p:cNvGrpSpPr>
              <a:grpSpLocks/>
            </p:cNvGrpSpPr>
            <p:nvPr/>
          </p:nvGrpSpPr>
          <p:grpSpPr bwMode="auto">
            <a:xfrm>
              <a:off x="2537" y="3114"/>
              <a:ext cx="315" cy="165"/>
              <a:chOff x="1867" y="699"/>
              <a:chExt cx="642" cy="365"/>
            </a:xfrm>
          </p:grpSpPr>
          <p:sp>
            <p:nvSpPr>
              <p:cNvPr id="611580" name="Freeform 252"/>
              <p:cNvSpPr>
                <a:spLocks/>
              </p:cNvSpPr>
              <p:nvPr/>
            </p:nvSpPr>
            <p:spPr bwMode="auto">
              <a:xfrm>
                <a:off x="1896" y="917"/>
                <a:ext cx="526" cy="90"/>
              </a:xfrm>
              <a:custGeom>
                <a:avLst/>
                <a:gdLst>
                  <a:gd name="T0" fmla="*/ 0 w 526"/>
                  <a:gd name="T1" fmla="*/ 0 h 90"/>
                  <a:gd name="T2" fmla="*/ 42 w 526"/>
                  <a:gd name="T3" fmla="*/ 12 h 90"/>
                  <a:gd name="T4" fmla="*/ 114 w 526"/>
                  <a:gd name="T5" fmla="*/ 44 h 90"/>
                  <a:gd name="T6" fmla="*/ 146 w 526"/>
                  <a:gd name="T7" fmla="*/ 56 h 90"/>
                  <a:gd name="T8" fmla="*/ 170 w 526"/>
                  <a:gd name="T9" fmla="*/ 62 h 90"/>
                  <a:gd name="T10" fmla="*/ 206 w 526"/>
                  <a:gd name="T11" fmla="*/ 82 h 90"/>
                  <a:gd name="T12" fmla="*/ 236 w 526"/>
                  <a:gd name="T13" fmla="*/ 80 h 90"/>
                  <a:gd name="T14" fmla="*/ 266 w 526"/>
                  <a:gd name="T15" fmla="*/ 78 h 90"/>
                  <a:gd name="T16" fmla="*/ 316 w 526"/>
                  <a:gd name="T17" fmla="*/ 60 h 90"/>
                  <a:gd name="T18" fmla="*/ 344 w 526"/>
                  <a:gd name="T19" fmla="*/ 56 h 90"/>
                  <a:gd name="T20" fmla="*/ 364 w 526"/>
                  <a:gd name="T21" fmla="*/ 56 h 90"/>
                  <a:gd name="T22" fmla="*/ 406 w 526"/>
                  <a:gd name="T23" fmla="*/ 48 h 90"/>
                  <a:gd name="T24" fmla="*/ 440 w 526"/>
                  <a:gd name="T25" fmla="*/ 44 h 90"/>
                  <a:gd name="T26" fmla="*/ 452 w 526"/>
                  <a:gd name="T27" fmla="*/ 36 h 90"/>
                  <a:gd name="T28" fmla="*/ 464 w 526"/>
                  <a:gd name="T29" fmla="*/ 32 h 90"/>
                  <a:gd name="T30" fmla="*/ 508 w 526"/>
                  <a:gd name="T31" fmla="*/ 24 h 90"/>
                  <a:gd name="T32" fmla="*/ 520 w 526"/>
                  <a:gd name="T33" fmla="*/ 20 h 90"/>
                  <a:gd name="T34" fmla="*/ 526 w 526"/>
                  <a:gd name="T35" fmla="*/ 8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26" h="90">
                    <a:moveTo>
                      <a:pt x="0" y="0"/>
                    </a:moveTo>
                    <a:cubicBezTo>
                      <a:pt x="11" y="3"/>
                      <a:pt x="32" y="5"/>
                      <a:pt x="42" y="12"/>
                    </a:cubicBezTo>
                    <a:cubicBezTo>
                      <a:pt x="64" y="26"/>
                      <a:pt x="88" y="36"/>
                      <a:pt x="114" y="44"/>
                    </a:cubicBezTo>
                    <a:cubicBezTo>
                      <a:pt x="124" y="47"/>
                      <a:pt x="135" y="54"/>
                      <a:pt x="146" y="56"/>
                    </a:cubicBezTo>
                    <a:cubicBezTo>
                      <a:pt x="154" y="57"/>
                      <a:pt x="170" y="62"/>
                      <a:pt x="170" y="62"/>
                    </a:cubicBezTo>
                    <a:cubicBezTo>
                      <a:pt x="181" y="78"/>
                      <a:pt x="185" y="79"/>
                      <a:pt x="206" y="82"/>
                    </a:cubicBezTo>
                    <a:cubicBezTo>
                      <a:pt x="219" y="90"/>
                      <a:pt x="222" y="84"/>
                      <a:pt x="236" y="80"/>
                    </a:cubicBezTo>
                    <a:cubicBezTo>
                      <a:pt x="245" y="83"/>
                      <a:pt x="255" y="79"/>
                      <a:pt x="266" y="78"/>
                    </a:cubicBezTo>
                    <a:cubicBezTo>
                      <a:pt x="282" y="72"/>
                      <a:pt x="298" y="64"/>
                      <a:pt x="316" y="60"/>
                    </a:cubicBezTo>
                    <a:cubicBezTo>
                      <a:pt x="324" y="54"/>
                      <a:pt x="333" y="52"/>
                      <a:pt x="344" y="56"/>
                    </a:cubicBezTo>
                    <a:cubicBezTo>
                      <a:pt x="360" y="50"/>
                      <a:pt x="335" y="57"/>
                      <a:pt x="364" y="56"/>
                    </a:cubicBezTo>
                    <a:cubicBezTo>
                      <a:pt x="376" y="55"/>
                      <a:pt x="393" y="49"/>
                      <a:pt x="406" y="48"/>
                    </a:cubicBezTo>
                    <a:cubicBezTo>
                      <a:pt x="414" y="50"/>
                      <a:pt x="430" y="45"/>
                      <a:pt x="440" y="44"/>
                    </a:cubicBezTo>
                    <a:cubicBezTo>
                      <a:pt x="444" y="41"/>
                      <a:pt x="447" y="37"/>
                      <a:pt x="452" y="36"/>
                    </a:cubicBezTo>
                    <a:cubicBezTo>
                      <a:pt x="456" y="34"/>
                      <a:pt x="464" y="32"/>
                      <a:pt x="464" y="32"/>
                    </a:cubicBezTo>
                    <a:cubicBezTo>
                      <a:pt x="472" y="34"/>
                      <a:pt x="497" y="25"/>
                      <a:pt x="508" y="24"/>
                    </a:cubicBezTo>
                    <a:cubicBezTo>
                      <a:pt x="512" y="22"/>
                      <a:pt x="517" y="23"/>
                      <a:pt x="520" y="20"/>
                    </a:cubicBezTo>
                    <a:cubicBezTo>
                      <a:pt x="522" y="16"/>
                      <a:pt x="526" y="8"/>
                      <a:pt x="526" y="8"/>
                    </a:cubicBezTo>
                  </a:path>
                </a:pathLst>
              </a:custGeom>
              <a:noFill/>
              <a:ln w="76200" cmpd="sng">
                <a:solidFill>
                  <a:srgbClr val="342E27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611581" name="Picture 253"/>
              <p:cNvPicPr>
                <a:picLocks noChangeAspect="1" noChangeArrowheads="1"/>
              </p:cNvPicPr>
              <p:nvPr/>
            </p:nvPicPr>
            <p:blipFill>
              <a:blip r:embed="rId1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67" y="699"/>
                <a:ext cx="642" cy="3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11582" name="Group 254"/>
            <p:cNvGrpSpPr>
              <a:grpSpLocks/>
            </p:cNvGrpSpPr>
            <p:nvPr/>
          </p:nvGrpSpPr>
          <p:grpSpPr bwMode="auto">
            <a:xfrm>
              <a:off x="2489" y="3207"/>
              <a:ext cx="346" cy="123"/>
              <a:chOff x="812" y="917"/>
              <a:chExt cx="746" cy="286"/>
            </a:xfrm>
          </p:grpSpPr>
          <p:sp>
            <p:nvSpPr>
              <p:cNvPr id="611583" name="Freeform 255"/>
              <p:cNvSpPr>
                <a:spLocks/>
              </p:cNvSpPr>
              <p:nvPr/>
            </p:nvSpPr>
            <p:spPr bwMode="auto">
              <a:xfrm>
                <a:off x="832" y="1100"/>
                <a:ext cx="616" cy="70"/>
              </a:xfrm>
              <a:custGeom>
                <a:avLst/>
                <a:gdLst>
                  <a:gd name="T0" fmla="*/ 0 w 616"/>
                  <a:gd name="T1" fmla="*/ 0 h 70"/>
                  <a:gd name="T2" fmla="*/ 36 w 616"/>
                  <a:gd name="T3" fmla="*/ 12 h 70"/>
                  <a:gd name="T4" fmla="*/ 60 w 616"/>
                  <a:gd name="T5" fmla="*/ 18 h 70"/>
                  <a:gd name="T6" fmla="*/ 120 w 616"/>
                  <a:gd name="T7" fmla="*/ 26 h 70"/>
                  <a:gd name="T8" fmla="*/ 126 w 616"/>
                  <a:gd name="T9" fmla="*/ 30 h 70"/>
                  <a:gd name="T10" fmla="*/ 128 w 616"/>
                  <a:gd name="T11" fmla="*/ 36 h 70"/>
                  <a:gd name="T12" fmla="*/ 198 w 616"/>
                  <a:gd name="T13" fmla="*/ 46 h 70"/>
                  <a:gd name="T14" fmla="*/ 288 w 616"/>
                  <a:gd name="T15" fmla="*/ 58 h 70"/>
                  <a:gd name="T16" fmla="*/ 346 w 616"/>
                  <a:gd name="T17" fmla="*/ 70 h 70"/>
                  <a:gd name="T18" fmla="*/ 376 w 616"/>
                  <a:gd name="T19" fmla="*/ 64 h 70"/>
                  <a:gd name="T20" fmla="*/ 408 w 616"/>
                  <a:gd name="T21" fmla="*/ 66 h 70"/>
                  <a:gd name="T22" fmla="*/ 494 w 616"/>
                  <a:gd name="T23" fmla="*/ 66 h 70"/>
                  <a:gd name="T24" fmla="*/ 566 w 616"/>
                  <a:gd name="T25" fmla="*/ 54 h 70"/>
                  <a:gd name="T26" fmla="*/ 616 w 616"/>
                  <a:gd name="T27" fmla="*/ 36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16" h="70">
                    <a:moveTo>
                      <a:pt x="0" y="0"/>
                    </a:moveTo>
                    <a:cubicBezTo>
                      <a:pt x="11" y="3"/>
                      <a:pt x="24" y="10"/>
                      <a:pt x="36" y="12"/>
                    </a:cubicBezTo>
                    <a:cubicBezTo>
                      <a:pt x="44" y="13"/>
                      <a:pt x="60" y="18"/>
                      <a:pt x="60" y="18"/>
                    </a:cubicBezTo>
                    <a:cubicBezTo>
                      <a:pt x="79" y="4"/>
                      <a:pt x="100" y="22"/>
                      <a:pt x="120" y="26"/>
                    </a:cubicBezTo>
                    <a:cubicBezTo>
                      <a:pt x="122" y="27"/>
                      <a:pt x="124" y="28"/>
                      <a:pt x="126" y="30"/>
                    </a:cubicBezTo>
                    <a:cubicBezTo>
                      <a:pt x="127" y="31"/>
                      <a:pt x="126" y="34"/>
                      <a:pt x="128" y="36"/>
                    </a:cubicBezTo>
                    <a:cubicBezTo>
                      <a:pt x="143" y="47"/>
                      <a:pt x="187" y="45"/>
                      <a:pt x="198" y="46"/>
                    </a:cubicBezTo>
                    <a:cubicBezTo>
                      <a:pt x="229" y="47"/>
                      <a:pt x="257" y="53"/>
                      <a:pt x="288" y="58"/>
                    </a:cubicBezTo>
                    <a:cubicBezTo>
                      <a:pt x="307" y="64"/>
                      <a:pt x="325" y="67"/>
                      <a:pt x="346" y="70"/>
                    </a:cubicBezTo>
                    <a:cubicBezTo>
                      <a:pt x="356" y="68"/>
                      <a:pt x="366" y="66"/>
                      <a:pt x="376" y="64"/>
                    </a:cubicBezTo>
                    <a:cubicBezTo>
                      <a:pt x="387" y="66"/>
                      <a:pt x="396" y="63"/>
                      <a:pt x="408" y="66"/>
                    </a:cubicBezTo>
                    <a:cubicBezTo>
                      <a:pt x="435" y="56"/>
                      <a:pt x="465" y="64"/>
                      <a:pt x="494" y="66"/>
                    </a:cubicBezTo>
                    <a:cubicBezTo>
                      <a:pt x="517" y="58"/>
                      <a:pt x="541" y="57"/>
                      <a:pt x="566" y="54"/>
                    </a:cubicBezTo>
                    <a:cubicBezTo>
                      <a:pt x="576" y="50"/>
                      <a:pt x="612" y="42"/>
                      <a:pt x="616" y="36"/>
                    </a:cubicBezTo>
                  </a:path>
                </a:pathLst>
              </a:custGeom>
              <a:noFill/>
              <a:ln w="76200" cmpd="sng">
                <a:solidFill>
                  <a:srgbClr val="342E27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1584" name="Freeform 256"/>
              <p:cNvSpPr>
                <a:spLocks/>
              </p:cNvSpPr>
              <p:nvPr/>
            </p:nvSpPr>
            <p:spPr bwMode="auto">
              <a:xfrm>
                <a:off x="1418" y="1054"/>
                <a:ext cx="108" cy="28"/>
              </a:xfrm>
              <a:custGeom>
                <a:avLst/>
                <a:gdLst>
                  <a:gd name="T0" fmla="*/ 0 w 108"/>
                  <a:gd name="T1" fmla="*/ 28 h 28"/>
                  <a:gd name="T2" fmla="*/ 90 w 108"/>
                  <a:gd name="T3" fmla="*/ 8 h 28"/>
                  <a:gd name="T4" fmla="*/ 108 w 108"/>
                  <a:gd name="T5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8" h="28">
                    <a:moveTo>
                      <a:pt x="0" y="28"/>
                    </a:moveTo>
                    <a:cubicBezTo>
                      <a:pt x="30" y="20"/>
                      <a:pt x="59" y="10"/>
                      <a:pt x="90" y="8"/>
                    </a:cubicBezTo>
                    <a:cubicBezTo>
                      <a:pt x="105" y="13"/>
                      <a:pt x="99" y="0"/>
                      <a:pt x="108" y="0"/>
                    </a:cubicBezTo>
                  </a:path>
                </a:pathLst>
              </a:custGeom>
              <a:noFill/>
              <a:ln w="76200" cmpd="sng">
                <a:solidFill>
                  <a:srgbClr val="1A170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611585" name="Picture 257"/>
              <p:cNvPicPr>
                <a:picLocks noChangeAspect="1" noChangeArrowheads="1"/>
              </p:cNvPicPr>
              <p:nvPr/>
            </p:nvPicPr>
            <p:blipFill>
              <a:blip r:embed="rId1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2" y="917"/>
                <a:ext cx="746" cy="286"/>
              </a:xfrm>
              <a:prstGeom prst="rect">
                <a:avLst/>
              </a:prstGeom>
              <a:noFill/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46662" dir="3284183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611586" name="Group 258"/>
            <p:cNvGrpSpPr>
              <a:grpSpLocks/>
            </p:cNvGrpSpPr>
            <p:nvPr/>
          </p:nvGrpSpPr>
          <p:grpSpPr bwMode="auto">
            <a:xfrm>
              <a:off x="2776" y="3133"/>
              <a:ext cx="543" cy="196"/>
              <a:chOff x="995" y="675"/>
              <a:chExt cx="543" cy="196"/>
            </a:xfrm>
          </p:grpSpPr>
          <p:sp>
            <p:nvSpPr>
              <p:cNvPr id="611587" name="Freeform 259"/>
              <p:cNvSpPr>
                <a:spLocks/>
              </p:cNvSpPr>
              <p:nvPr/>
            </p:nvSpPr>
            <p:spPr bwMode="auto">
              <a:xfrm>
                <a:off x="1026" y="786"/>
                <a:ext cx="456" cy="50"/>
              </a:xfrm>
              <a:custGeom>
                <a:avLst/>
                <a:gdLst>
                  <a:gd name="T0" fmla="*/ 0 w 456"/>
                  <a:gd name="T1" fmla="*/ 4 h 50"/>
                  <a:gd name="T2" fmla="*/ 48 w 456"/>
                  <a:gd name="T3" fmla="*/ 14 h 50"/>
                  <a:gd name="T4" fmla="*/ 136 w 456"/>
                  <a:gd name="T5" fmla="*/ 34 h 50"/>
                  <a:gd name="T6" fmla="*/ 190 w 456"/>
                  <a:gd name="T7" fmla="*/ 50 h 50"/>
                  <a:gd name="T8" fmla="*/ 240 w 456"/>
                  <a:gd name="T9" fmla="*/ 36 h 50"/>
                  <a:gd name="T10" fmla="*/ 264 w 456"/>
                  <a:gd name="T11" fmla="*/ 32 h 50"/>
                  <a:gd name="T12" fmla="*/ 356 w 456"/>
                  <a:gd name="T13" fmla="*/ 28 h 50"/>
                  <a:gd name="T14" fmla="*/ 390 w 456"/>
                  <a:gd name="T15" fmla="*/ 20 h 50"/>
                  <a:gd name="T16" fmla="*/ 402 w 456"/>
                  <a:gd name="T17" fmla="*/ 16 h 50"/>
                  <a:gd name="T18" fmla="*/ 420 w 456"/>
                  <a:gd name="T19" fmla="*/ 14 h 50"/>
                  <a:gd name="T20" fmla="*/ 438 w 456"/>
                  <a:gd name="T21" fmla="*/ 12 h 50"/>
                  <a:gd name="T22" fmla="*/ 456 w 456"/>
                  <a:gd name="T23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56" h="50">
                    <a:moveTo>
                      <a:pt x="0" y="4"/>
                    </a:moveTo>
                    <a:cubicBezTo>
                      <a:pt x="7" y="9"/>
                      <a:pt x="36" y="11"/>
                      <a:pt x="48" y="14"/>
                    </a:cubicBezTo>
                    <a:cubicBezTo>
                      <a:pt x="77" y="19"/>
                      <a:pt x="106" y="29"/>
                      <a:pt x="136" y="34"/>
                    </a:cubicBezTo>
                    <a:cubicBezTo>
                      <a:pt x="145" y="48"/>
                      <a:pt x="173" y="47"/>
                      <a:pt x="190" y="50"/>
                    </a:cubicBezTo>
                    <a:cubicBezTo>
                      <a:pt x="219" y="47"/>
                      <a:pt x="218" y="50"/>
                      <a:pt x="240" y="36"/>
                    </a:cubicBezTo>
                    <a:cubicBezTo>
                      <a:pt x="249" y="39"/>
                      <a:pt x="254" y="32"/>
                      <a:pt x="264" y="32"/>
                    </a:cubicBezTo>
                    <a:cubicBezTo>
                      <a:pt x="315" y="28"/>
                      <a:pt x="285" y="30"/>
                      <a:pt x="356" y="28"/>
                    </a:cubicBezTo>
                    <a:cubicBezTo>
                      <a:pt x="367" y="24"/>
                      <a:pt x="378" y="23"/>
                      <a:pt x="390" y="20"/>
                    </a:cubicBezTo>
                    <a:cubicBezTo>
                      <a:pt x="394" y="18"/>
                      <a:pt x="402" y="16"/>
                      <a:pt x="402" y="16"/>
                    </a:cubicBezTo>
                    <a:cubicBezTo>
                      <a:pt x="407" y="17"/>
                      <a:pt x="420" y="14"/>
                      <a:pt x="420" y="14"/>
                    </a:cubicBezTo>
                    <a:cubicBezTo>
                      <a:pt x="425" y="15"/>
                      <a:pt x="438" y="12"/>
                      <a:pt x="438" y="12"/>
                    </a:cubicBezTo>
                    <a:cubicBezTo>
                      <a:pt x="442" y="7"/>
                      <a:pt x="456" y="4"/>
                      <a:pt x="456" y="0"/>
                    </a:cubicBezTo>
                  </a:path>
                </a:pathLst>
              </a:custGeom>
              <a:noFill/>
              <a:ln w="76200" cmpd="sng">
                <a:solidFill>
                  <a:srgbClr val="342E27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611588" name="Picture 260"/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95" y="675"/>
                <a:ext cx="543" cy="19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11589" name="Group 261"/>
            <p:cNvGrpSpPr>
              <a:grpSpLocks/>
            </p:cNvGrpSpPr>
            <p:nvPr/>
          </p:nvGrpSpPr>
          <p:grpSpPr bwMode="auto">
            <a:xfrm>
              <a:off x="2929" y="3281"/>
              <a:ext cx="363" cy="115"/>
              <a:chOff x="1523" y="1162"/>
              <a:chExt cx="363" cy="115"/>
            </a:xfrm>
          </p:grpSpPr>
          <p:sp>
            <p:nvSpPr>
              <p:cNvPr id="611590" name="Freeform 262"/>
              <p:cNvSpPr>
                <a:spLocks/>
              </p:cNvSpPr>
              <p:nvPr/>
            </p:nvSpPr>
            <p:spPr bwMode="auto">
              <a:xfrm>
                <a:off x="1543" y="1236"/>
                <a:ext cx="343" cy="41"/>
              </a:xfrm>
              <a:custGeom>
                <a:avLst/>
                <a:gdLst>
                  <a:gd name="T0" fmla="*/ 13 w 343"/>
                  <a:gd name="T1" fmla="*/ 22 h 41"/>
                  <a:gd name="T2" fmla="*/ 55 w 343"/>
                  <a:gd name="T3" fmla="*/ 28 h 41"/>
                  <a:gd name="T4" fmla="*/ 145 w 343"/>
                  <a:gd name="T5" fmla="*/ 8 h 41"/>
                  <a:gd name="T6" fmla="*/ 245 w 343"/>
                  <a:gd name="T7" fmla="*/ 16 h 41"/>
                  <a:gd name="T8" fmla="*/ 317 w 343"/>
                  <a:gd name="T9" fmla="*/ 10 h 41"/>
                  <a:gd name="T10" fmla="*/ 343 w 343"/>
                  <a:gd name="T11" fmla="*/ 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3" h="41">
                    <a:moveTo>
                      <a:pt x="13" y="22"/>
                    </a:moveTo>
                    <a:cubicBezTo>
                      <a:pt x="0" y="41"/>
                      <a:pt x="46" y="28"/>
                      <a:pt x="55" y="28"/>
                    </a:cubicBezTo>
                    <a:cubicBezTo>
                      <a:pt x="85" y="17"/>
                      <a:pt x="113" y="10"/>
                      <a:pt x="145" y="8"/>
                    </a:cubicBezTo>
                    <a:cubicBezTo>
                      <a:pt x="178" y="9"/>
                      <a:pt x="211" y="14"/>
                      <a:pt x="245" y="16"/>
                    </a:cubicBezTo>
                    <a:cubicBezTo>
                      <a:pt x="265" y="9"/>
                      <a:pt x="296" y="11"/>
                      <a:pt x="317" y="10"/>
                    </a:cubicBezTo>
                    <a:cubicBezTo>
                      <a:pt x="327" y="8"/>
                      <a:pt x="335" y="7"/>
                      <a:pt x="343" y="0"/>
                    </a:cubicBezTo>
                  </a:path>
                </a:pathLst>
              </a:custGeom>
              <a:noFill/>
              <a:ln w="76200" cmpd="sng">
                <a:solidFill>
                  <a:srgbClr val="342E27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611591" name="Picture 263"/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23" y="1162"/>
                <a:ext cx="363" cy="1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342E27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611592" name="Group 264"/>
            <p:cNvGrpSpPr>
              <a:grpSpLocks/>
            </p:cNvGrpSpPr>
            <p:nvPr/>
          </p:nvGrpSpPr>
          <p:grpSpPr bwMode="auto">
            <a:xfrm>
              <a:off x="2589" y="3240"/>
              <a:ext cx="642" cy="321"/>
              <a:chOff x="1867" y="699"/>
              <a:chExt cx="642" cy="365"/>
            </a:xfrm>
          </p:grpSpPr>
          <p:sp>
            <p:nvSpPr>
              <p:cNvPr id="611593" name="Freeform 265"/>
              <p:cNvSpPr>
                <a:spLocks/>
              </p:cNvSpPr>
              <p:nvPr/>
            </p:nvSpPr>
            <p:spPr bwMode="auto">
              <a:xfrm>
                <a:off x="1896" y="917"/>
                <a:ext cx="526" cy="90"/>
              </a:xfrm>
              <a:custGeom>
                <a:avLst/>
                <a:gdLst>
                  <a:gd name="T0" fmla="*/ 0 w 526"/>
                  <a:gd name="T1" fmla="*/ 0 h 90"/>
                  <a:gd name="T2" fmla="*/ 42 w 526"/>
                  <a:gd name="T3" fmla="*/ 12 h 90"/>
                  <a:gd name="T4" fmla="*/ 114 w 526"/>
                  <a:gd name="T5" fmla="*/ 44 h 90"/>
                  <a:gd name="T6" fmla="*/ 146 w 526"/>
                  <a:gd name="T7" fmla="*/ 56 h 90"/>
                  <a:gd name="T8" fmla="*/ 170 w 526"/>
                  <a:gd name="T9" fmla="*/ 62 h 90"/>
                  <a:gd name="T10" fmla="*/ 206 w 526"/>
                  <a:gd name="T11" fmla="*/ 82 h 90"/>
                  <a:gd name="T12" fmla="*/ 236 w 526"/>
                  <a:gd name="T13" fmla="*/ 80 h 90"/>
                  <a:gd name="T14" fmla="*/ 266 w 526"/>
                  <a:gd name="T15" fmla="*/ 78 h 90"/>
                  <a:gd name="T16" fmla="*/ 316 w 526"/>
                  <a:gd name="T17" fmla="*/ 60 h 90"/>
                  <a:gd name="T18" fmla="*/ 344 w 526"/>
                  <a:gd name="T19" fmla="*/ 56 h 90"/>
                  <a:gd name="T20" fmla="*/ 364 w 526"/>
                  <a:gd name="T21" fmla="*/ 56 h 90"/>
                  <a:gd name="T22" fmla="*/ 406 w 526"/>
                  <a:gd name="T23" fmla="*/ 48 h 90"/>
                  <a:gd name="T24" fmla="*/ 440 w 526"/>
                  <a:gd name="T25" fmla="*/ 44 h 90"/>
                  <a:gd name="T26" fmla="*/ 452 w 526"/>
                  <a:gd name="T27" fmla="*/ 36 h 90"/>
                  <a:gd name="T28" fmla="*/ 464 w 526"/>
                  <a:gd name="T29" fmla="*/ 32 h 90"/>
                  <a:gd name="T30" fmla="*/ 508 w 526"/>
                  <a:gd name="T31" fmla="*/ 24 h 90"/>
                  <a:gd name="T32" fmla="*/ 520 w 526"/>
                  <a:gd name="T33" fmla="*/ 20 h 90"/>
                  <a:gd name="T34" fmla="*/ 526 w 526"/>
                  <a:gd name="T35" fmla="*/ 8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26" h="90">
                    <a:moveTo>
                      <a:pt x="0" y="0"/>
                    </a:moveTo>
                    <a:cubicBezTo>
                      <a:pt x="11" y="3"/>
                      <a:pt x="32" y="5"/>
                      <a:pt x="42" y="12"/>
                    </a:cubicBezTo>
                    <a:cubicBezTo>
                      <a:pt x="64" y="26"/>
                      <a:pt x="88" y="36"/>
                      <a:pt x="114" y="44"/>
                    </a:cubicBezTo>
                    <a:cubicBezTo>
                      <a:pt x="124" y="47"/>
                      <a:pt x="135" y="54"/>
                      <a:pt x="146" y="56"/>
                    </a:cubicBezTo>
                    <a:cubicBezTo>
                      <a:pt x="154" y="57"/>
                      <a:pt x="170" y="62"/>
                      <a:pt x="170" y="62"/>
                    </a:cubicBezTo>
                    <a:cubicBezTo>
                      <a:pt x="181" y="78"/>
                      <a:pt x="185" y="79"/>
                      <a:pt x="206" y="82"/>
                    </a:cubicBezTo>
                    <a:cubicBezTo>
                      <a:pt x="219" y="90"/>
                      <a:pt x="222" y="84"/>
                      <a:pt x="236" y="80"/>
                    </a:cubicBezTo>
                    <a:cubicBezTo>
                      <a:pt x="245" y="83"/>
                      <a:pt x="255" y="79"/>
                      <a:pt x="266" y="78"/>
                    </a:cubicBezTo>
                    <a:cubicBezTo>
                      <a:pt x="282" y="72"/>
                      <a:pt x="298" y="64"/>
                      <a:pt x="316" y="60"/>
                    </a:cubicBezTo>
                    <a:cubicBezTo>
                      <a:pt x="324" y="54"/>
                      <a:pt x="333" y="52"/>
                      <a:pt x="344" y="56"/>
                    </a:cubicBezTo>
                    <a:cubicBezTo>
                      <a:pt x="360" y="50"/>
                      <a:pt x="335" y="57"/>
                      <a:pt x="364" y="56"/>
                    </a:cubicBezTo>
                    <a:cubicBezTo>
                      <a:pt x="376" y="55"/>
                      <a:pt x="393" y="49"/>
                      <a:pt x="406" y="48"/>
                    </a:cubicBezTo>
                    <a:cubicBezTo>
                      <a:pt x="414" y="50"/>
                      <a:pt x="430" y="45"/>
                      <a:pt x="440" y="44"/>
                    </a:cubicBezTo>
                    <a:cubicBezTo>
                      <a:pt x="444" y="41"/>
                      <a:pt x="447" y="37"/>
                      <a:pt x="452" y="36"/>
                    </a:cubicBezTo>
                    <a:cubicBezTo>
                      <a:pt x="456" y="34"/>
                      <a:pt x="464" y="32"/>
                      <a:pt x="464" y="32"/>
                    </a:cubicBezTo>
                    <a:cubicBezTo>
                      <a:pt x="472" y="34"/>
                      <a:pt x="497" y="25"/>
                      <a:pt x="508" y="24"/>
                    </a:cubicBezTo>
                    <a:cubicBezTo>
                      <a:pt x="512" y="22"/>
                      <a:pt x="517" y="23"/>
                      <a:pt x="520" y="20"/>
                    </a:cubicBezTo>
                    <a:cubicBezTo>
                      <a:pt x="522" y="16"/>
                      <a:pt x="526" y="8"/>
                      <a:pt x="526" y="8"/>
                    </a:cubicBezTo>
                  </a:path>
                </a:pathLst>
              </a:custGeom>
              <a:noFill/>
              <a:ln w="76200" cmpd="sng">
                <a:solidFill>
                  <a:srgbClr val="342E27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611594" name="Picture 266"/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67" y="699"/>
                <a:ext cx="642" cy="3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11595" name="Group 267"/>
            <p:cNvGrpSpPr>
              <a:grpSpLocks/>
            </p:cNvGrpSpPr>
            <p:nvPr/>
          </p:nvGrpSpPr>
          <p:grpSpPr bwMode="auto">
            <a:xfrm>
              <a:off x="2957" y="3369"/>
              <a:ext cx="464" cy="175"/>
              <a:chOff x="812" y="917"/>
              <a:chExt cx="746" cy="286"/>
            </a:xfrm>
          </p:grpSpPr>
          <p:sp>
            <p:nvSpPr>
              <p:cNvPr id="611596" name="Freeform 268"/>
              <p:cNvSpPr>
                <a:spLocks/>
              </p:cNvSpPr>
              <p:nvPr/>
            </p:nvSpPr>
            <p:spPr bwMode="auto">
              <a:xfrm>
                <a:off x="832" y="1100"/>
                <a:ext cx="616" cy="70"/>
              </a:xfrm>
              <a:custGeom>
                <a:avLst/>
                <a:gdLst>
                  <a:gd name="T0" fmla="*/ 0 w 616"/>
                  <a:gd name="T1" fmla="*/ 0 h 70"/>
                  <a:gd name="T2" fmla="*/ 36 w 616"/>
                  <a:gd name="T3" fmla="*/ 12 h 70"/>
                  <a:gd name="T4" fmla="*/ 60 w 616"/>
                  <a:gd name="T5" fmla="*/ 18 h 70"/>
                  <a:gd name="T6" fmla="*/ 120 w 616"/>
                  <a:gd name="T7" fmla="*/ 26 h 70"/>
                  <a:gd name="T8" fmla="*/ 126 w 616"/>
                  <a:gd name="T9" fmla="*/ 30 h 70"/>
                  <a:gd name="T10" fmla="*/ 128 w 616"/>
                  <a:gd name="T11" fmla="*/ 36 h 70"/>
                  <a:gd name="T12" fmla="*/ 198 w 616"/>
                  <a:gd name="T13" fmla="*/ 46 h 70"/>
                  <a:gd name="T14" fmla="*/ 288 w 616"/>
                  <a:gd name="T15" fmla="*/ 58 h 70"/>
                  <a:gd name="T16" fmla="*/ 346 w 616"/>
                  <a:gd name="T17" fmla="*/ 70 h 70"/>
                  <a:gd name="T18" fmla="*/ 376 w 616"/>
                  <a:gd name="T19" fmla="*/ 64 h 70"/>
                  <a:gd name="T20" fmla="*/ 408 w 616"/>
                  <a:gd name="T21" fmla="*/ 66 h 70"/>
                  <a:gd name="T22" fmla="*/ 494 w 616"/>
                  <a:gd name="T23" fmla="*/ 66 h 70"/>
                  <a:gd name="T24" fmla="*/ 566 w 616"/>
                  <a:gd name="T25" fmla="*/ 54 h 70"/>
                  <a:gd name="T26" fmla="*/ 616 w 616"/>
                  <a:gd name="T27" fmla="*/ 36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16" h="70">
                    <a:moveTo>
                      <a:pt x="0" y="0"/>
                    </a:moveTo>
                    <a:cubicBezTo>
                      <a:pt x="11" y="3"/>
                      <a:pt x="24" y="10"/>
                      <a:pt x="36" y="12"/>
                    </a:cubicBezTo>
                    <a:cubicBezTo>
                      <a:pt x="44" y="13"/>
                      <a:pt x="60" y="18"/>
                      <a:pt x="60" y="18"/>
                    </a:cubicBezTo>
                    <a:cubicBezTo>
                      <a:pt x="79" y="4"/>
                      <a:pt x="100" y="22"/>
                      <a:pt x="120" y="26"/>
                    </a:cubicBezTo>
                    <a:cubicBezTo>
                      <a:pt x="122" y="27"/>
                      <a:pt x="124" y="28"/>
                      <a:pt x="126" y="30"/>
                    </a:cubicBezTo>
                    <a:cubicBezTo>
                      <a:pt x="127" y="31"/>
                      <a:pt x="126" y="34"/>
                      <a:pt x="128" y="36"/>
                    </a:cubicBezTo>
                    <a:cubicBezTo>
                      <a:pt x="143" y="47"/>
                      <a:pt x="187" y="45"/>
                      <a:pt x="198" y="46"/>
                    </a:cubicBezTo>
                    <a:cubicBezTo>
                      <a:pt x="229" y="47"/>
                      <a:pt x="257" y="53"/>
                      <a:pt x="288" y="58"/>
                    </a:cubicBezTo>
                    <a:cubicBezTo>
                      <a:pt x="307" y="64"/>
                      <a:pt x="325" y="67"/>
                      <a:pt x="346" y="70"/>
                    </a:cubicBezTo>
                    <a:cubicBezTo>
                      <a:pt x="356" y="68"/>
                      <a:pt x="366" y="66"/>
                      <a:pt x="376" y="64"/>
                    </a:cubicBezTo>
                    <a:cubicBezTo>
                      <a:pt x="387" y="66"/>
                      <a:pt x="396" y="63"/>
                      <a:pt x="408" y="66"/>
                    </a:cubicBezTo>
                    <a:cubicBezTo>
                      <a:pt x="435" y="56"/>
                      <a:pt x="465" y="64"/>
                      <a:pt x="494" y="66"/>
                    </a:cubicBezTo>
                    <a:cubicBezTo>
                      <a:pt x="517" y="58"/>
                      <a:pt x="541" y="57"/>
                      <a:pt x="566" y="54"/>
                    </a:cubicBezTo>
                    <a:cubicBezTo>
                      <a:pt x="576" y="50"/>
                      <a:pt x="612" y="42"/>
                      <a:pt x="616" y="36"/>
                    </a:cubicBezTo>
                  </a:path>
                </a:pathLst>
              </a:custGeom>
              <a:noFill/>
              <a:ln w="76200" cmpd="sng">
                <a:solidFill>
                  <a:srgbClr val="342E27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1597" name="Freeform 269"/>
              <p:cNvSpPr>
                <a:spLocks/>
              </p:cNvSpPr>
              <p:nvPr/>
            </p:nvSpPr>
            <p:spPr bwMode="auto">
              <a:xfrm>
                <a:off x="1418" y="1054"/>
                <a:ext cx="108" cy="28"/>
              </a:xfrm>
              <a:custGeom>
                <a:avLst/>
                <a:gdLst>
                  <a:gd name="T0" fmla="*/ 0 w 108"/>
                  <a:gd name="T1" fmla="*/ 28 h 28"/>
                  <a:gd name="T2" fmla="*/ 90 w 108"/>
                  <a:gd name="T3" fmla="*/ 8 h 28"/>
                  <a:gd name="T4" fmla="*/ 108 w 108"/>
                  <a:gd name="T5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8" h="28">
                    <a:moveTo>
                      <a:pt x="0" y="28"/>
                    </a:moveTo>
                    <a:cubicBezTo>
                      <a:pt x="30" y="20"/>
                      <a:pt x="59" y="10"/>
                      <a:pt x="90" y="8"/>
                    </a:cubicBezTo>
                    <a:cubicBezTo>
                      <a:pt x="105" y="13"/>
                      <a:pt x="99" y="0"/>
                      <a:pt x="108" y="0"/>
                    </a:cubicBezTo>
                  </a:path>
                </a:pathLst>
              </a:custGeom>
              <a:noFill/>
              <a:ln w="76200" cmpd="sng">
                <a:solidFill>
                  <a:srgbClr val="1A170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611598" name="Picture 270"/>
              <p:cNvPicPr>
                <a:picLocks noChangeAspect="1" noChangeArrowheads="1"/>
              </p:cNvPicPr>
              <p:nvPr/>
            </p:nvPicPr>
            <p:blipFill>
              <a:blip r:embed="rId1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2" y="917"/>
                <a:ext cx="746" cy="286"/>
              </a:xfrm>
              <a:prstGeom prst="rect">
                <a:avLst/>
              </a:prstGeom>
              <a:noFill/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46662" dir="3284183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611599" name="Group 271"/>
            <p:cNvGrpSpPr>
              <a:grpSpLocks/>
            </p:cNvGrpSpPr>
            <p:nvPr/>
          </p:nvGrpSpPr>
          <p:grpSpPr bwMode="auto">
            <a:xfrm>
              <a:off x="1377" y="3108"/>
              <a:ext cx="465" cy="197"/>
              <a:chOff x="812" y="917"/>
              <a:chExt cx="746" cy="286"/>
            </a:xfrm>
          </p:grpSpPr>
          <p:sp>
            <p:nvSpPr>
              <p:cNvPr id="611600" name="Freeform 272"/>
              <p:cNvSpPr>
                <a:spLocks/>
              </p:cNvSpPr>
              <p:nvPr/>
            </p:nvSpPr>
            <p:spPr bwMode="auto">
              <a:xfrm>
                <a:off x="832" y="1100"/>
                <a:ext cx="616" cy="70"/>
              </a:xfrm>
              <a:custGeom>
                <a:avLst/>
                <a:gdLst>
                  <a:gd name="T0" fmla="*/ 0 w 616"/>
                  <a:gd name="T1" fmla="*/ 0 h 70"/>
                  <a:gd name="T2" fmla="*/ 36 w 616"/>
                  <a:gd name="T3" fmla="*/ 12 h 70"/>
                  <a:gd name="T4" fmla="*/ 60 w 616"/>
                  <a:gd name="T5" fmla="*/ 18 h 70"/>
                  <a:gd name="T6" fmla="*/ 120 w 616"/>
                  <a:gd name="T7" fmla="*/ 26 h 70"/>
                  <a:gd name="T8" fmla="*/ 126 w 616"/>
                  <a:gd name="T9" fmla="*/ 30 h 70"/>
                  <a:gd name="T10" fmla="*/ 128 w 616"/>
                  <a:gd name="T11" fmla="*/ 36 h 70"/>
                  <a:gd name="T12" fmla="*/ 198 w 616"/>
                  <a:gd name="T13" fmla="*/ 46 h 70"/>
                  <a:gd name="T14" fmla="*/ 288 w 616"/>
                  <a:gd name="T15" fmla="*/ 58 h 70"/>
                  <a:gd name="T16" fmla="*/ 346 w 616"/>
                  <a:gd name="T17" fmla="*/ 70 h 70"/>
                  <a:gd name="T18" fmla="*/ 376 w 616"/>
                  <a:gd name="T19" fmla="*/ 64 h 70"/>
                  <a:gd name="T20" fmla="*/ 408 w 616"/>
                  <a:gd name="T21" fmla="*/ 66 h 70"/>
                  <a:gd name="T22" fmla="*/ 494 w 616"/>
                  <a:gd name="T23" fmla="*/ 66 h 70"/>
                  <a:gd name="T24" fmla="*/ 566 w 616"/>
                  <a:gd name="T25" fmla="*/ 54 h 70"/>
                  <a:gd name="T26" fmla="*/ 616 w 616"/>
                  <a:gd name="T27" fmla="*/ 36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16" h="70">
                    <a:moveTo>
                      <a:pt x="0" y="0"/>
                    </a:moveTo>
                    <a:cubicBezTo>
                      <a:pt x="11" y="3"/>
                      <a:pt x="24" y="10"/>
                      <a:pt x="36" y="12"/>
                    </a:cubicBezTo>
                    <a:cubicBezTo>
                      <a:pt x="44" y="13"/>
                      <a:pt x="60" y="18"/>
                      <a:pt x="60" y="18"/>
                    </a:cubicBezTo>
                    <a:cubicBezTo>
                      <a:pt x="79" y="4"/>
                      <a:pt x="100" y="22"/>
                      <a:pt x="120" y="26"/>
                    </a:cubicBezTo>
                    <a:cubicBezTo>
                      <a:pt x="122" y="27"/>
                      <a:pt x="124" y="28"/>
                      <a:pt x="126" y="30"/>
                    </a:cubicBezTo>
                    <a:cubicBezTo>
                      <a:pt x="127" y="31"/>
                      <a:pt x="126" y="34"/>
                      <a:pt x="128" y="36"/>
                    </a:cubicBezTo>
                    <a:cubicBezTo>
                      <a:pt x="143" y="47"/>
                      <a:pt x="187" y="45"/>
                      <a:pt x="198" y="46"/>
                    </a:cubicBezTo>
                    <a:cubicBezTo>
                      <a:pt x="229" y="47"/>
                      <a:pt x="257" y="53"/>
                      <a:pt x="288" y="58"/>
                    </a:cubicBezTo>
                    <a:cubicBezTo>
                      <a:pt x="307" y="64"/>
                      <a:pt x="325" y="67"/>
                      <a:pt x="346" y="70"/>
                    </a:cubicBezTo>
                    <a:cubicBezTo>
                      <a:pt x="356" y="68"/>
                      <a:pt x="366" y="66"/>
                      <a:pt x="376" y="64"/>
                    </a:cubicBezTo>
                    <a:cubicBezTo>
                      <a:pt x="387" y="66"/>
                      <a:pt x="396" y="63"/>
                      <a:pt x="408" y="66"/>
                    </a:cubicBezTo>
                    <a:cubicBezTo>
                      <a:pt x="435" y="56"/>
                      <a:pt x="465" y="64"/>
                      <a:pt x="494" y="66"/>
                    </a:cubicBezTo>
                    <a:cubicBezTo>
                      <a:pt x="517" y="58"/>
                      <a:pt x="541" y="57"/>
                      <a:pt x="566" y="54"/>
                    </a:cubicBezTo>
                    <a:cubicBezTo>
                      <a:pt x="576" y="50"/>
                      <a:pt x="612" y="42"/>
                      <a:pt x="616" y="36"/>
                    </a:cubicBezTo>
                  </a:path>
                </a:pathLst>
              </a:custGeom>
              <a:noFill/>
              <a:ln w="76200" cmpd="sng">
                <a:solidFill>
                  <a:srgbClr val="342E27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1601" name="Freeform 273"/>
              <p:cNvSpPr>
                <a:spLocks/>
              </p:cNvSpPr>
              <p:nvPr/>
            </p:nvSpPr>
            <p:spPr bwMode="auto">
              <a:xfrm>
                <a:off x="1418" y="1054"/>
                <a:ext cx="108" cy="28"/>
              </a:xfrm>
              <a:custGeom>
                <a:avLst/>
                <a:gdLst>
                  <a:gd name="T0" fmla="*/ 0 w 108"/>
                  <a:gd name="T1" fmla="*/ 28 h 28"/>
                  <a:gd name="T2" fmla="*/ 90 w 108"/>
                  <a:gd name="T3" fmla="*/ 8 h 28"/>
                  <a:gd name="T4" fmla="*/ 108 w 108"/>
                  <a:gd name="T5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8" h="28">
                    <a:moveTo>
                      <a:pt x="0" y="28"/>
                    </a:moveTo>
                    <a:cubicBezTo>
                      <a:pt x="30" y="20"/>
                      <a:pt x="59" y="10"/>
                      <a:pt x="90" y="8"/>
                    </a:cubicBezTo>
                    <a:cubicBezTo>
                      <a:pt x="105" y="13"/>
                      <a:pt x="99" y="0"/>
                      <a:pt x="108" y="0"/>
                    </a:cubicBezTo>
                  </a:path>
                </a:pathLst>
              </a:custGeom>
              <a:noFill/>
              <a:ln w="76200" cmpd="sng">
                <a:solidFill>
                  <a:srgbClr val="1A170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611602" name="Picture 274"/>
              <p:cNvPicPr>
                <a:picLocks noChangeAspect="1" noChangeArrowheads="1"/>
              </p:cNvPicPr>
              <p:nvPr/>
            </p:nvPicPr>
            <p:blipFill>
              <a:blip r:embed="rId1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2" y="917"/>
                <a:ext cx="746" cy="286"/>
              </a:xfrm>
              <a:prstGeom prst="rect">
                <a:avLst/>
              </a:prstGeom>
              <a:noFill/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46662" dir="3284183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611603" name="Group 275"/>
            <p:cNvGrpSpPr>
              <a:grpSpLocks/>
            </p:cNvGrpSpPr>
            <p:nvPr/>
          </p:nvGrpSpPr>
          <p:grpSpPr bwMode="auto">
            <a:xfrm>
              <a:off x="1207" y="3074"/>
              <a:ext cx="346" cy="123"/>
              <a:chOff x="812" y="917"/>
              <a:chExt cx="746" cy="286"/>
            </a:xfrm>
          </p:grpSpPr>
          <p:sp>
            <p:nvSpPr>
              <p:cNvPr id="611604" name="Freeform 276"/>
              <p:cNvSpPr>
                <a:spLocks/>
              </p:cNvSpPr>
              <p:nvPr/>
            </p:nvSpPr>
            <p:spPr bwMode="auto">
              <a:xfrm>
                <a:off x="832" y="1100"/>
                <a:ext cx="616" cy="70"/>
              </a:xfrm>
              <a:custGeom>
                <a:avLst/>
                <a:gdLst>
                  <a:gd name="T0" fmla="*/ 0 w 616"/>
                  <a:gd name="T1" fmla="*/ 0 h 70"/>
                  <a:gd name="T2" fmla="*/ 36 w 616"/>
                  <a:gd name="T3" fmla="*/ 12 h 70"/>
                  <a:gd name="T4" fmla="*/ 60 w 616"/>
                  <a:gd name="T5" fmla="*/ 18 h 70"/>
                  <a:gd name="T6" fmla="*/ 120 w 616"/>
                  <a:gd name="T7" fmla="*/ 26 h 70"/>
                  <a:gd name="T8" fmla="*/ 126 w 616"/>
                  <a:gd name="T9" fmla="*/ 30 h 70"/>
                  <a:gd name="T10" fmla="*/ 128 w 616"/>
                  <a:gd name="T11" fmla="*/ 36 h 70"/>
                  <a:gd name="T12" fmla="*/ 198 w 616"/>
                  <a:gd name="T13" fmla="*/ 46 h 70"/>
                  <a:gd name="T14" fmla="*/ 288 w 616"/>
                  <a:gd name="T15" fmla="*/ 58 h 70"/>
                  <a:gd name="T16" fmla="*/ 346 w 616"/>
                  <a:gd name="T17" fmla="*/ 70 h 70"/>
                  <a:gd name="T18" fmla="*/ 376 w 616"/>
                  <a:gd name="T19" fmla="*/ 64 h 70"/>
                  <a:gd name="T20" fmla="*/ 408 w 616"/>
                  <a:gd name="T21" fmla="*/ 66 h 70"/>
                  <a:gd name="T22" fmla="*/ 494 w 616"/>
                  <a:gd name="T23" fmla="*/ 66 h 70"/>
                  <a:gd name="T24" fmla="*/ 566 w 616"/>
                  <a:gd name="T25" fmla="*/ 54 h 70"/>
                  <a:gd name="T26" fmla="*/ 616 w 616"/>
                  <a:gd name="T27" fmla="*/ 36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16" h="70">
                    <a:moveTo>
                      <a:pt x="0" y="0"/>
                    </a:moveTo>
                    <a:cubicBezTo>
                      <a:pt x="11" y="3"/>
                      <a:pt x="24" y="10"/>
                      <a:pt x="36" y="12"/>
                    </a:cubicBezTo>
                    <a:cubicBezTo>
                      <a:pt x="44" y="13"/>
                      <a:pt x="60" y="18"/>
                      <a:pt x="60" y="18"/>
                    </a:cubicBezTo>
                    <a:cubicBezTo>
                      <a:pt x="79" y="4"/>
                      <a:pt x="100" y="22"/>
                      <a:pt x="120" y="26"/>
                    </a:cubicBezTo>
                    <a:cubicBezTo>
                      <a:pt x="122" y="27"/>
                      <a:pt x="124" y="28"/>
                      <a:pt x="126" y="30"/>
                    </a:cubicBezTo>
                    <a:cubicBezTo>
                      <a:pt x="127" y="31"/>
                      <a:pt x="126" y="34"/>
                      <a:pt x="128" y="36"/>
                    </a:cubicBezTo>
                    <a:cubicBezTo>
                      <a:pt x="143" y="47"/>
                      <a:pt x="187" y="45"/>
                      <a:pt x="198" y="46"/>
                    </a:cubicBezTo>
                    <a:cubicBezTo>
                      <a:pt x="229" y="47"/>
                      <a:pt x="257" y="53"/>
                      <a:pt x="288" y="58"/>
                    </a:cubicBezTo>
                    <a:cubicBezTo>
                      <a:pt x="307" y="64"/>
                      <a:pt x="325" y="67"/>
                      <a:pt x="346" y="70"/>
                    </a:cubicBezTo>
                    <a:cubicBezTo>
                      <a:pt x="356" y="68"/>
                      <a:pt x="366" y="66"/>
                      <a:pt x="376" y="64"/>
                    </a:cubicBezTo>
                    <a:cubicBezTo>
                      <a:pt x="387" y="66"/>
                      <a:pt x="396" y="63"/>
                      <a:pt x="408" y="66"/>
                    </a:cubicBezTo>
                    <a:cubicBezTo>
                      <a:pt x="435" y="56"/>
                      <a:pt x="465" y="64"/>
                      <a:pt x="494" y="66"/>
                    </a:cubicBezTo>
                    <a:cubicBezTo>
                      <a:pt x="517" y="58"/>
                      <a:pt x="541" y="57"/>
                      <a:pt x="566" y="54"/>
                    </a:cubicBezTo>
                    <a:cubicBezTo>
                      <a:pt x="576" y="50"/>
                      <a:pt x="612" y="42"/>
                      <a:pt x="616" y="36"/>
                    </a:cubicBezTo>
                  </a:path>
                </a:pathLst>
              </a:custGeom>
              <a:noFill/>
              <a:ln w="76200" cmpd="sng">
                <a:solidFill>
                  <a:srgbClr val="342E27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1605" name="Freeform 277"/>
              <p:cNvSpPr>
                <a:spLocks/>
              </p:cNvSpPr>
              <p:nvPr/>
            </p:nvSpPr>
            <p:spPr bwMode="auto">
              <a:xfrm>
                <a:off x="1418" y="1054"/>
                <a:ext cx="108" cy="28"/>
              </a:xfrm>
              <a:custGeom>
                <a:avLst/>
                <a:gdLst>
                  <a:gd name="T0" fmla="*/ 0 w 108"/>
                  <a:gd name="T1" fmla="*/ 28 h 28"/>
                  <a:gd name="T2" fmla="*/ 90 w 108"/>
                  <a:gd name="T3" fmla="*/ 8 h 28"/>
                  <a:gd name="T4" fmla="*/ 108 w 108"/>
                  <a:gd name="T5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8" h="28">
                    <a:moveTo>
                      <a:pt x="0" y="28"/>
                    </a:moveTo>
                    <a:cubicBezTo>
                      <a:pt x="30" y="20"/>
                      <a:pt x="59" y="10"/>
                      <a:pt x="90" y="8"/>
                    </a:cubicBezTo>
                    <a:cubicBezTo>
                      <a:pt x="105" y="13"/>
                      <a:pt x="99" y="0"/>
                      <a:pt x="108" y="0"/>
                    </a:cubicBezTo>
                  </a:path>
                </a:pathLst>
              </a:custGeom>
              <a:noFill/>
              <a:ln w="76200" cmpd="sng">
                <a:solidFill>
                  <a:srgbClr val="1A170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611606" name="Picture 278"/>
              <p:cNvPicPr>
                <a:picLocks noChangeAspect="1" noChangeArrowheads="1"/>
              </p:cNvPicPr>
              <p:nvPr/>
            </p:nvPicPr>
            <p:blipFill>
              <a:blip r:embed="rId1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2" y="917"/>
                <a:ext cx="746" cy="286"/>
              </a:xfrm>
              <a:prstGeom prst="rect">
                <a:avLst/>
              </a:prstGeom>
              <a:noFill/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46662" dir="3284183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611607" name="Group 279"/>
            <p:cNvGrpSpPr>
              <a:grpSpLocks/>
            </p:cNvGrpSpPr>
            <p:nvPr/>
          </p:nvGrpSpPr>
          <p:grpSpPr bwMode="auto">
            <a:xfrm>
              <a:off x="1020" y="3126"/>
              <a:ext cx="543" cy="196"/>
              <a:chOff x="995" y="675"/>
              <a:chExt cx="543" cy="196"/>
            </a:xfrm>
          </p:grpSpPr>
          <p:sp>
            <p:nvSpPr>
              <p:cNvPr id="611608" name="Freeform 280"/>
              <p:cNvSpPr>
                <a:spLocks/>
              </p:cNvSpPr>
              <p:nvPr/>
            </p:nvSpPr>
            <p:spPr bwMode="auto">
              <a:xfrm>
                <a:off x="1026" y="786"/>
                <a:ext cx="456" cy="50"/>
              </a:xfrm>
              <a:custGeom>
                <a:avLst/>
                <a:gdLst>
                  <a:gd name="T0" fmla="*/ 0 w 456"/>
                  <a:gd name="T1" fmla="*/ 4 h 50"/>
                  <a:gd name="T2" fmla="*/ 48 w 456"/>
                  <a:gd name="T3" fmla="*/ 14 h 50"/>
                  <a:gd name="T4" fmla="*/ 136 w 456"/>
                  <a:gd name="T5" fmla="*/ 34 h 50"/>
                  <a:gd name="T6" fmla="*/ 190 w 456"/>
                  <a:gd name="T7" fmla="*/ 50 h 50"/>
                  <a:gd name="T8" fmla="*/ 240 w 456"/>
                  <a:gd name="T9" fmla="*/ 36 h 50"/>
                  <a:gd name="T10" fmla="*/ 264 w 456"/>
                  <a:gd name="T11" fmla="*/ 32 h 50"/>
                  <a:gd name="T12" fmla="*/ 356 w 456"/>
                  <a:gd name="T13" fmla="*/ 28 h 50"/>
                  <a:gd name="T14" fmla="*/ 390 w 456"/>
                  <a:gd name="T15" fmla="*/ 20 h 50"/>
                  <a:gd name="T16" fmla="*/ 402 w 456"/>
                  <a:gd name="T17" fmla="*/ 16 h 50"/>
                  <a:gd name="T18" fmla="*/ 420 w 456"/>
                  <a:gd name="T19" fmla="*/ 14 h 50"/>
                  <a:gd name="T20" fmla="*/ 438 w 456"/>
                  <a:gd name="T21" fmla="*/ 12 h 50"/>
                  <a:gd name="T22" fmla="*/ 456 w 456"/>
                  <a:gd name="T23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56" h="50">
                    <a:moveTo>
                      <a:pt x="0" y="4"/>
                    </a:moveTo>
                    <a:cubicBezTo>
                      <a:pt x="7" y="9"/>
                      <a:pt x="36" y="11"/>
                      <a:pt x="48" y="14"/>
                    </a:cubicBezTo>
                    <a:cubicBezTo>
                      <a:pt x="77" y="19"/>
                      <a:pt x="106" y="29"/>
                      <a:pt x="136" y="34"/>
                    </a:cubicBezTo>
                    <a:cubicBezTo>
                      <a:pt x="145" y="48"/>
                      <a:pt x="173" y="47"/>
                      <a:pt x="190" y="50"/>
                    </a:cubicBezTo>
                    <a:cubicBezTo>
                      <a:pt x="219" y="47"/>
                      <a:pt x="218" y="50"/>
                      <a:pt x="240" y="36"/>
                    </a:cubicBezTo>
                    <a:cubicBezTo>
                      <a:pt x="249" y="39"/>
                      <a:pt x="254" y="32"/>
                      <a:pt x="264" y="32"/>
                    </a:cubicBezTo>
                    <a:cubicBezTo>
                      <a:pt x="315" y="28"/>
                      <a:pt x="285" y="30"/>
                      <a:pt x="356" y="28"/>
                    </a:cubicBezTo>
                    <a:cubicBezTo>
                      <a:pt x="367" y="24"/>
                      <a:pt x="378" y="23"/>
                      <a:pt x="390" y="20"/>
                    </a:cubicBezTo>
                    <a:cubicBezTo>
                      <a:pt x="394" y="18"/>
                      <a:pt x="402" y="16"/>
                      <a:pt x="402" y="16"/>
                    </a:cubicBezTo>
                    <a:cubicBezTo>
                      <a:pt x="407" y="17"/>
                      <a:pt x="420" y="14"/>
                      <a:pt x="420" y="14"/>
                    </a:cubicBezTo>
                    <a:cubicBezTo>
                      <a:pt x="425" y="15"/>
                      <a:pt x="438" y="12"/>
                      <a:pt x="438" y="12"/>
                    </a:cubicBezTo>
                    <a:cubicBezTo>
                      <a:pt x="442" y="7"/>
                      <a:pt x="456" y="4"/>
                      <a:pt x="456" y="0"/>
                    </a:cubicBezTo>
                  </a:path>
                </a:pathLst>
              </a:custGeom>
              <a:noFill/>
              <a:ln w="76200" cmpd="sng">
                <a:solidFill>
                  <a:srgbClr val="342E27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611609" name="Picture 281"/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95" y="675"/>
                <a:ext cx="543" cy="19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11610" name="Group 282"/>
            <p:cNvGrpSpPr>
              <a:grpSpLocks/>
            </p:cNvGrpSpPr>
            <p:nvPr/>
          </p:nvGrpSpPr>
          <p:grpSpPr bwMode="auto">
            <a:xfrm>
              <a:off x="1165" y="3356"/>
              <a:ext cx="363" cy="115"/>
              <a:chOff x="1523" y="1162"/>
              <a:chExt cx="363" cy="115"/>
            </a:xfrm>
          </p:grpSpPr>
          <p:sp>
            <p:nvSpPr>
              <p:cNvPr id="611611" name="Freeform 283"/>
              <p:cNvSpPr>
                <a:spLocks/>
              </p:cNvSpPr>
              <p:nvPr/>
            </p:nvSpPr>
            <p:spPr bwMode="auto">
              <a:xfrm>
                <a:off x="1543" y="1236"/>
                <a:ext cx="343" cy="41"/>
              </a:xfrm>
              <a:custGeom>
                <a:avLst/>
                <a:gdLst>
                  <a:gd name="T0" fmla="*/ 13 w 343"/>
                  <a:gd name="T1" fmla="*/ 22 h 41"/>
                  <a:gd name="T2" fmla="*/ 55 w 343"/>
                  <a:gd name="T3" fmla="*/ 28 h 41"/>
                  <a:gd name="T4" fmla="*/ 145 w 343"/>
                  <a:gd name="T5" fmla="*/ 8 h 41"/>
                  <a:gd name="T6" fmla="*/ 245 w 343"/>
                  <a:gd name="T7" fmla="*/ 16 h 41"/>
                  <a:gd name="T8" fmla="*/ 317 w 343"/>
                  <a:gd name="T9" fmla="*/ 10 h 41"/>
                  <a:gd name="T10" fmla="*/ 343 w 343"/>
                  <a:gd name="T11" fmla="*/ 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3" h="41">
                    <a:moveTo>
                      <a:pt x="13" y="22"/>
                    </a:moveTo>
                    <a:cubicBezTo>
                      <a:pt x="0" y="41"/>
                      <a:pt x="46" y="28"/>
                      <a:pt x="55" y="28"/>
                    </a:cubicBezTo>
                    <a:cubicBezTo>
                      <a:pt x="85" y="17"/>
                      <a:pt x="113" y="10"/>
                      <a:pt x="145" y="8"/>
                    </a:cubicBezTo>
                    <a:cubicBezTo>
                      <a:pt x="178" y="9"/>
                      <a:pt x="211" y="14"/>
                      <a:pt x="245" y="16"/>
                    </a:cubicBezTo>
                    <a:cubicBezTo>
                      <a:pt x="265" y="9"/>
                      <a:pt x="296" y="11"/>
                      <a:pt x="317" y="10"/>
                    </a:cubicBezTo>
                    <a:cubicBezTo>
                      <a:pt x="327" y="8"/>
                      <a:pt x="335" y="7"/>
                      <a:pt x="343" y="0"/>
                    </a:cubicBezTo>
                  </a:path>
                </a:pathLst>
              </a:custGeom>
              <a:noFill/>
              <a:ln w="76200" cmpd="sng">
                <a:solidFill>
                  <a:srgbClr val="342E27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611612" name="Picture 284"/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23" y="1162"/>
                <a:ext cx="363" cy="1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342E27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611613" name="Group 285"/>
            <p:cNvGrpSpPr>
              <a:grpSpLocks/>
            </p:cNvGrpSpPr>
            <p:nvPr/>
          </p:nvGrpSpPr>
          <p:grpSpPr bwMode="auto">
            <a:xfrm>
              <a:off x="1011" y="3115"/>
              <a:ext cx="642" cy="321"/>
              <a:chOff x="1867" y="699"/>
              <a:chExt cx="642" cy="365"/>
            </a:xfrm>
          </p:grpSpPr>
          <p:sp>
            <p:nvSpPr>
              <p:cNvPr id="611614" name="Freeform 286"/>
              <p:cNvSpPr>
                <a:spLocks/>
              </p:cNvSpPr>
              <p:nvPr/>
            </p:nvSpPr>
            <p:spPr bwMode="auto">
              <a:xfrm>
                <a:off x="1896" y="917"/>
                <a:ext cx="526" cy="90"/>
              </a:xfrm>
              <a:custGeom>
                <a:avLst/>
                <a:gdLst>
                  <a:gd name="T0" fmla="*/ 0 w 526"/>
                  <a:gd name="T1" fmla="*/ 0 h 90"/>
                  <a:gd name="T2" fmla="*/ 42 w 526"/>
                  <a:gd name="T3" fmla="*/ 12 h 90"/>
                  <a:gd name="T4" fmla="*/ 114 w 526"/>
                  <a:gd name="T5" fmla="*/ 44 h 90"/>
                  <a:gd name="T6" fmla="*/ 146 w 526"/>
                  <a:gd name="T7" fmla="*/ 56 h 90"/>
                  <a:gd name="T8" fmla="*/ 170 w 526"/>
                  <a:gd name="T9" fmla="*/ 62 h 90"/>
                  <a:gd name="T10" fmla="*/ 206 w 526"/>
                  <a:gd name="T11" fmla="*/ 82 h 90"/>
                  <a:gd name="T12" fmla="*/ 236 w 526"/>
                  <a:gd name="T13" fmla="*/ 80 h 90"/>
                  <a:gd name="T14" fmla="*/ 266 w 526"/>
                  <a:gd name="T15" fmla="*/ 78 h 90"/>
                  <a:gd name="T16" fmla="*/ 316 w 526"/>
                  <a:gd name="T17" fmla="*/ 60 h 90"/>
                  <a:gd name="T18" fmla="*/ 344 w 526"/>
                  <a:gd name="T19" fmla="*/ 56 h 90"/>
                  <a:gd name="T20" fmla="*/ 364 w 526"/>
                  <a:gd name="T21" fmla="*/ 56 h 90"/>
                  <a:gd name="T22" fmla="*/ 406 w 526"/>
                  <a:gd name="T23" fmla="*/ 48 h 90"/>
                  <a:gd name="T24" fmla="*/ 440 w 526"/>
                  <a:gd name="T25" fmla="*/ 44 h 90"/>
                  <a:gd name="T26" fmla="*/ 452 w 526"/>
                  <a:gd name="T27" fmla="*/ 36 h 90"/>
                  <a:gd name="T28" fmla="*/ 464 w 526"/>
                  <a:gd name="T29" fmla="*/ 32 h 90"/>
                  <a:gd name="T30" fmla="*/ 508 w 526"/>
                  <a:gd name="T31" fmla="*/ 24 h 90"/>
                  <a:gd name="T32" fmla="*/ 520 w 526"/>
                  <a:gd name="T33" fmla="*/ 20 h 90"/>
                  <a:gd name="T34" fmla="*/ 526 w 526"/>
                  <a:gd name="T35" fmla="*/ 8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26" h="90">
                    <a:moveTo>
                      <a:pt x="0" y="0"/>
                    </a:moveTo>
                    <a:cubicBezTo>
                      <a:pt x="11" y="3"/>
                      <a:pt x="32" y="5"/>
                      <a:pt x="42" y="12"/>
                    </a:cubicBezTo>
                    <a:cubicBezTo>
                      <a:pt x="64" y="26"/>
                      <a:pt x="88" y="36"/>
                      <a:pt x="114" y="44"/>
                    </a:cubicBezTo>
                    <a:cubicBezTo>
                      <a:pt x="124" y="47"/>
                      <a:pt x="135" y="54"/>
                      <a:pt x="146" y="56"/>
                    </a:cubicBezTo>
                    <a:cubicBezTo>
                      <a:pt x="154" y="57"/>
                      <a:pt x="170" y="62"/>
                      <a:pt x="170" y="62"/>
                    </a:cubicBezTo>
                    <a:cubicBezTo>
                      <a:pt x="181" y="78"/>
                      <a:pt x="185" y="79"/>
                      <a:pt x="206" y="82"/>
                    </a:cubicBezTo>
                    <a:cubicBezTo>
                      <a:pt x="219" y="90"/>
                      <a:pt x="222" y="84"/>
                      <a:pt x="236" y="80"/>
                    </a:cubicBezTo>
                    <a:cubicBezTo>
                      <a:pt x="245" y="83"/>
                      <a:pt x="255" y="79"/>
                      <a:pt x="266" y="78"/>
                    </a:cubicBezTo>
                    <a:cubicBezTo>
                      <a:pt x="282" y="72"/>
                      <a:pt x="298" y="64"/>
                      <a:pt x="316" y="60"/>
                    </a:cubicBezTo>
                    <a:cubicBezTo>
                      <a:pt x="324" y="54"/>
                      <a:pt x="333" y="52"/>
                      <a:pt x="344" y="56"/>
                    </a:cubicBezTo>
                    <a:cubicBezTo>
                      <a:pt x="360" y="50"/>
                      <a:pt x="335" y="57"/>
                      <a:pt x="364" y="56"/>
                    </a:cubicBezTo>
                    <a:cubicBezTo>
                      <a:pt x="376" y="55"/>
                      <a:pt x="393" y="49"/>
                      <a:pt x="406" y="48"/>
                    </a:cubicBezTo>
                    <a:cubicBezTo>
                      <a:pt x="414" y="50"/>
                      <a:pt x="430" y="45"/>
                      <a:pt x="440" y="44"/>
                    </a:cubicBezTo>
                    <a:cubicBezTo>
                      <a:pt x="444" y="41"/>
                      <a:pt x="447" y="37"/>
                      <a:pt x="452" y="36"/>
                    </a:cubicBezTo>
                    <a:cubicBezTo>
                      <a:pt x="456" y="34"/>
                      <a:pt x="464" y="32"/>
                      <a:pt x="464" y="32"/>
                    </a:cubicBezTo>
                    <a:cubicBezTo>
                      <a:pt x="472" y="34"/>
                      <a:pt x="497" y="25"/>
                      <a:pt x="508" y="24"/>
                    </a:cubicBezTo>
                    <a:cubicBezTo>
                      <a:pt x="512" y="22"/>
                      <a:pt x="517" y="23"/>
                      <a:pt x="520" y="20"/>
                    </a:cubicBezTo>
                    <a:cubicBezTo>
                      <a:pt x="522" y="16"/>
                      <a:pt x="526" y="8"/>
                      <a:pt x="526" y="8"/>
                    </a:cubicBezTo>
                  </a:path>
                </a:pathLst>
              </a:custGeom>
              <a:noFill/>
              <a:ln w="76200" cmpd="sng">
                <a:solidFill>
                  <a:srgbClr val="342E27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611615" name="Picture 287"/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67" y="699"/>
                <a:ext cx="642" cy="3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11616" name="Group 288"/>
            <p:cNvGrpSpPr>
              <a:grpSpLocks/>
            </p:cNvGrpSpPr>
            <p:nvPr/>
          </p:nvGrpSpPr>
          <p:grpSpPr bwMode="auto">
            <a:xfrm>
              <a:off x="793" y="3325"/>
              <a:ext cx="464" cy="175"/>
              <a:chOff x="812" y="917"/>
              <a:chExt cx="746" cy="286"/>
            </a:xfrm>
          </p:grpSpPr>
          <p:sp>
            <p:nvSpPr>
              <p:cNvPr id="611617" name="Freeform 289"/>
              <p:cNvSpPr>
                <a:spLocks/>
              </p:cNvSpPr>
              <p:nvPr/>
            </p:nvSpPr>
            <p:spPr bwMode="auto">
              <a:xfrm>
                <a:off x="832" y="1100"/>
                <a:ext cx="616" cy="70"/>
              </a:xfrm>
              <a:custGeom>
                <a:avLst/>
                <a:gdLst>
                  <a:gd name="T0" fmla="*/ 0 w 616"/>
                  <a:gd name="T1" fmla="*/ 0 h 70"/>
                  <a:gd name="T2" fmla="*/ 36 w 616"/>
                  <a:gd name="T3" fmla="*/ 12 h 70"/>
                  <a:gd name="T4" fmla="*/ 60 w 616"/>
                  <a:gd name="T5" fmla="*/ 18 h 70"/>
                  <a:gd name="T6" fmla="*/ 120 w 616"/>
                  <a:gd name="T7" fmla="*/ 26 h 70"/>
                  <a:gd name="T8" fmla="*/ 126 w 616"/>
                  <a:gd name="T9" fmla="*/ 30 h 70"/>
                  <a:gd name="T10" fmla="*/ 128 w 616"/>
                  <a:gd name="T11" fmla="*/ 36 h 70"/>
                  <a:gd name="T12" fmla="*/ 198 w 616"/>
                  <a:gd name="T13" fmla="*/ 46 h 70"/>
                  <a:gd name="T14" fmla="*/ 288 w 616"/>
                  <a:gd name="T15" fmla="*/ 58 h 70"/>
                  <a:gd name="T16" fmla="*/ 346 w 616"/>
                  <a:gd name="T17" fmla="*/ 70 h 70"/>
                  <a:gd name="T18" fmla="*/ 376 w 616"/>
                  <a:gd name="T19" fmla="*/ 64 h 70"/>
                  <a:gd name="T20" fmla="*/ 408 w 616"/>
                  <a:gd name="T21" fmla="*/ 66 h 70"/>
                  <a:gd name="T22" fmla="*/ 494 w 616"/>
                  <a:gd name="T23" fmla="*/ 66 h 70"/>
                  <a:gd name="T24" fmla="*/ 566 w 616"/>
                  <a:gd name="T25" fmla="*/ 54 h 70"/>
                  <a:gd name="T26" fmla="*/ 616 w 616"/>
                  <a:gd name="T27" fmla="*/ 36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16" h="70">
                    <a:moveTo>
                      <a:pt x="0" y="0"/>
                    </a:moveTo>
                    <a:cubicBezTo>
                      <a:pt x="11" y="3"/>
                      <a:pt x="24" y="10"/>
                      <a:pt x="36" y="12"/>
                    </a:cubicBezTo>
                    <a:cubicBezTo>
                      <a:pt x="44" y="13"/>
                      <a:pt x="60" y="18"/>
                      <a:pt x="60" y="18"/>
                    </a:cubicBezTo>
                    <a:cubicBezTo>
                      <a:pt x="79" y="4"/>
                      <a:pt x="100" y="22"/>
                      <a:pt x="120" y="26"/>
                    </a:cubicBezTo>
                    <a:cubicBezTo>
                      <a:pt x="122" y="27"/>
                      <a:pt x="124" y="28"/>
                      <a:pt x="126" y="30"/>
                    </a:cubicBezTo>
                    <a:cubicBezTo>
                      <a:pt x="127" y="31"/>
                      <a:pt x="126" y="34"/>
                      <a:pt x="128" y="36"/>
                    </a:cubicBezTo>
                    <a:cubicBezTo>
                      <a:pt x="143" y="47"/>
                      <a:pt x="187" y="45"/>
                      <a:pt x="198" y="46"/>
                    </a:cubicBezTo>
                    <a:cubicBezTo>
                      <a:pt x="229" y="47"/>
                      <a:pt x="257" y="53"/>
                      <a:pt x="288" y="58"/>
                    </a:cubicBezTo>
                    <a:cubicBezTo>
                      <a:pt x="307" y="64"/>
                      <a:pt x="325" y="67"/>
                      <a:pt x="346" y="70"/>
                    </a:cubicBezTo>
                    <a:cubicBezTo>
                      <a:pt x="356" y="68"/>
                      <a:pt x="366" y="66"/>
                      <a:pt x="376" y="64"/>
                    </a:cubicBezTo>
                    <a:cubicBezTo>
                      <a:pt x="387" y="66"/>
                      <a:pt x="396" y="63"/>
                      <a:pt x="408" y="66"/>
                    </a:cubicBezTo>
                    <a:cubicBezTo>
                      <a:pt x="435" y="56"/>
                      <a:pt x="465" y="64"/>
                      <a:pt x="494" y="66"/>
                    </a:cubicBezTo>
                    <a:cubicBezTo>
                      <a:pt x="517" y="58"/>
                      <a:pt x="541" y="57"/>
                      <a:pt x="566" y="54"/>
                    </a:cubicBezTo>
                    <a:cubicBezTo>
                      <a:pt x="576" y="50"/>
                      <a:pt x="612" y="42"/>
                      <a:pt x="616" y="36"/>
                    </a:cubicBezTo>
                  </a:path>
                </a:pathLst>
              </a:custGeom>
              <a:noFill/>
              <a:ln w="76200" cmpd="sng">
                <a:solidFill>
                  <a:srgbClr val="342E27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1618" name="Freeform 290"/>
              <p:cNvSpPr>
                <a:spLocks/>
              </p:cNvSpPr>
              <p:nvPr/>
            </p:nvSpPr>
            <p:spPr bwMode="auto">
              <a:xfrm>
                <a:off x="1418" y="1054"/>
                <a:ext cx="108" cy="28"/>
              </a:xfrm>
              <a:custGeom>
                <a:avLst/>
                <a:gdLst>
                  <a:gd name="T0" fmla="*/ 0 w 108"/>
                  <a:gd name="T1" fmla="*/ 28 h 28"/>
                  <a:gd name="T2" fmla="*/ 90 w 108"/>
                  <a:gd name="T3" fmla="*/ 8 h 28"/>
                  <a:gd name="T4" fmla="*/ 108 w 108"/>
                  <a:gd name="T5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8" h="28">
                    <a:moveTo>
                      <a:pt x="0" y="28"/>
                    </a:moveTo>
                    <a:cubicBezTo>
                      <a:pt x="30" y="20"/>
                      <a:pt x="59" y="10"/>
                      <a:pt x="90" y="8"/>
                    </a:cubicBezTo>
                    <a:cubicBezTo>
                      <a:pt x="105" y="13"/>
                      <a:pt x="99" y="0"/>
                      <a:pt x="108" y="0"/>
                    </a:cubicBezTo>
                  </a:path>
                </a:pathLst>
              </a:custGeom>
              <a:noFill/>
              <a:ln w="76200" cmpd="sng">
                <a:solidFill>
                  <a:srgbClr val="1A170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611619" name="Picture 291"/>
              <p:cNvPicPr>
                <a:picLocks noChangeAspect="1" noChangeArrowheads="1"/>
              </p:cNvPicPr>
              <p:nvPr/>
            </p:nvPicPr>
            <p:blipFill>
              <a:blip r:embed="rId1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2" y="917"/>
                <a:ext cx="746" cy="286"/>
              </a:xfrm>
              <a:prstGeom prst="rect">
                <a:avLst/>
              </a:prstGeom>
              <a:noFill/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46662" dir="3284183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611620" name="Group 292"/>
            <p:cNvGrpSpPr>
              <a:grpSpLocks/>
            </p:cNvGrpSpPr>
            <p:nvPr/>
          </p:nvGrpSpPr>
          <p:grpSpPr bwMode="auto">
            <a:xfrm>
              <a:off x="847" y="3233"/>
              <a:ext cx="315" cy="165"/>
              <a:chOff x="1867" y="699"/>
              <a:chExt cx="642" cy="365"/>
            </a:xfrm>
          </p:grpSpPr>
          <p:sp>
            <p:nvSpPr>
              <p:cNvPr id="611621" name="Freeform 293"/>
              <p:cNvSpPr>
                <a:spLocks/>
              </p:cNvSpPr>
              <p:nvPr/>
            </p:nvSpPr>
            <p:spPr bwMode="auto">
              <a:xfrm>
                <a:off x="1896" y="917"/>
                <a:ext cx="526" cy="90"/>
              </a:xfrm>
              <a:custGeom>
                <a:avLst/>
                <a:gdLst>
                  <a:gd name="T0" fmla="*/ 0 w 526"/>
                  <a:gd name="T1" fmla="*/ 0 h 90"/>
                  <a:gd name="T2" fmla="*/ 42 w 526"/>
                  <a:gd name="T3" fmla="*/ 12 h 90"/>
                  <a:gd name="T4" fmla="*/ 114 w 526"/>
                  <a:gd name="T5" fmla="*/ 44 h 90"/>
                  <a:gd name="T6" fmla="*/ 146 w 526"/>
                  <a:gd name="T7" fmla="*/ 56 h 90"/>
                  <a:gd name="T8" fmla="*/ 170 w 526"/>
                  <a:gd name="T9" fmla="*/ 62 h 90"/>
                  <a:gd name="T10" fmla="*/ 206 w 526"/>
                  <a:gd name="T11" fmla="*/ 82 h 90"/>
                  <a:gd name="T12" fmla="*/ 236 w 526"/>
                  <a:gd name="T13" fmla="*/ 80 h 90"/>
                  <a:gd name="T14" fmla="*/ 266 w 526"/>
                  <a:gd name="T15" fmla="*/ 78 h 90"/>
                  <a:gd name="T16" fmla="*/ 316 w 526"/>
                  <a:gd name="T17" fmla="*/ 60 h 90"/>
                  <a:gd name="T18" fmla="*/ 344 w 526"/>
                  <a:gd name="T19" fmla="*/ 56 h 90"/>
                  <a:gd name="T20" fmla="*/ 364 w 526"/>
                  <a:gd name="T21" fmla="*/ 56 h 90"/>
                  <a:gd name="T22" fmla="*/ 406 w 526"/>
                  <a:gd name="T23" fmla="*/ 48 h 90"/>
                  <a:gd name="T24" fmla="*/ 440 w 526"/>
                  <a:gd name="T25" fmla="*/ 44 h 90"/>
                  <a:gd name="T26" fmla="*/ 452 w 526"/>
                  <a:gd name="T27" fmla="*/ 36 h 90"/>
                  <a:gd name="T28" fmla="*/ 464 w 526"/>
                  <a:gd name="T29" fmla="*/ 32 h 90"/>
                  <a:gd name="T30" fmla="*/ 508 w 526"/>
                  <a:gd name="T31" fmla="*/ 24 h 90"/>
                  <a:gd name="T32" fmla="*/ 520 w 526"/>
                  <a:gd name="T33" fmla="*/ 20 h 90"/>
                  <a:gd name="T34" fmla="*/ 526 w 526"/>
                  <a:gd name="T35" fmla="*/ 8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26" h="90">
                    <a:moveTo>
                      <a:pt x="0" y="0"/>
                    </a:moveTo>
                    <a:cubicBezTo>
                      <a:pt x="11" y="3"/>
                      <a:pt x="32" y="5"/>
                      <a:pt x="42" y="12"/>
                    </a:cubicBezTo>
                    <a:cubicBezTo>
                      <a:pt x="64" y="26"/>
                      <a:pt x="88" y="36"/>
                      <a:pt x="114" y="44"/>
                    </a:cubicBezTo>
                    <a:cubicBezTo>
                      <a:pt x="124" y="47"/>
                      <a:pt x="135" y="54"/>
                      <a:pt x="146" y="56"/>
                    </a:cubicBezTo>
                    <a:cubicBezTo>
                      <a:pt x="154" y="57"/>
                      <a:pt x="170" y="62"/>
                      <a:pt x="170" y="62"/>
                    </a:cubicBezTo>
                    <a:cubicBezTo>
                      <a:pt x="181" y="78"/>
                      <a:pt x="185" y="79"/>
                      <a:pt x="206" y="82"/>
                    </a:cubicBezTo>
                    <a:cubicBezTo>
                      <a:pt x="219" y="90"/>
                      <a:pt x="222" y="84"/>
                      <a:pt x="236" y="80"/>
                    </a:cubicBezTo>
                    <a:cubicBezTo>
                      <a:pt x="245" y="83"/>
                      <a:pt x="255" y="79"/>
                      <a:pt x="266" y="78"/>
                    </a:cubicBezTo>
                    <a:cubicBezTo>
                      <a:pt x="282" y="72"/>
                      <a:pt x="298" y="64"/>
                      <a:pt x="316" y="60"/>
                    </a:cubicBezTo>
                    <a:cubicBezTo>
                      <a:pt x="324" y="54"/>
                      <a:pt x="333" y="52"/>
                      <a:pt x="344" y="56"/>
                    </a:cubicBezTo>
                    <a:cubicBezTo>
                      <a:pt x="360" y="50"/>
                      <a:pt x="335" y="57"/>
                      <a:pt x="364" y="56"/>
                    </a:cubicBezTo>
                    <a:cubicBezTo>
                      <a:pt x="376" y="55"/>
                      <a:pt x="393" y="49"/>
                      <a:pt x="406" y="48"/>
                    </a:cubicBezTo>
                    <a:cubicBezTo>
                      <a:pt x="414" y="50"/>
                      <a:pt x="430" y="45"/>
                      <a:pt x="440" y="44"/>
                    </a:cubicBezTo>
                    <a:cubicBezTo>
                      <a:pt x="444" y="41"/>
                      <a:pt x="447" y="37"/>
                      <a:pt x="452" y="36"/>
                    </a:cubicBezTo>
                    <a:cubicBezTo>
                      <a:pt x="456" y="34"/>
                      <a:pt x="464" y="32"/>
                      <a:pt x="464" y="32"/>
                    </a:cubicBezTo>
                    <a:cubicBezTo>
                      <a:pt x="472" y="34"/>
                      <a:pt x="497" y="25"/>
                      <a:pt x="508" y="24"/>
                    </a:cubicBezTo>
                    <a:cubicBezTo>
                      <a:pt x="512" y="22"/>
                      <a:pt x="517" y="23"/>
                      <a:pt x="520" y="20"/>
                    </a:cubicBezTo>
                    <a:cubicBezTo>
                      <a:pt x="522" y="16"/>
                      <a:pt x="526" y="8"/>
                      <a:pt x="526" y="8"/>
                    </a:cubicBezTo>
                  </a:path>
                </a:pathLst>
              </a:custGeom>
              <a:noFill/>
              <a:ln w="76200" cmpd="sng">
                <a:solidFill>
                  <a:srgbClr val="342E27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611622" name="Picture 294"/>
              <p:cNvPicPr>
                <a:picLocks noChangeAspect="1" noChangeArrowheads="1"/>
              </p:cNvPicPr>
              <p:nvPr/>
            </p:nvPicPr>
            <p:blipFill>
              <a:blip r:embed="rId1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67" y="699"/>
                <a:ext cx="642" cy="3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611623" name="Picture 295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1" y="2525"/>
              <a:ext cx="525" cy="10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1624" name="Picture 296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41" y="2633"/>
              <a:ext cx="555" cy="9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11625" name="Group 297"/>
          <p:cNvGrpSpPr>
            <a:grpSpLocks/>
          </p:cNvGrpSpPr>
          <p:nvPr/>
        </p:nvGrpSpPr>
        <p:grpSpPr bwMode="auto">
          <a:xfrm>
            <a:off x="406400" y="1285875"/>
            <a:ext cx="8397875" cy="4946650"/>
            <a:chOff x="204" y="1055"/>
            <a:chExt cx="5369" cy="2878"/>
          </a:xfrm>
        </p:grpSpPr>
        <p:sp>
          <p:nvSpPr>
            <p:cNvPr id="611626" name="AutoShape 298"/>
            <p:cNvSpPr>
              <a:spLocks noChangeArrowheads="1"/>
            </p:cNvSpPr>
            <p:nvPr/>
          </p:nvSpPr>
          <p:spPr bwMode="auto">
            <a:xfrm>
              <a:off x="204" y="1055"/>
              <a:ext cx="5369" cy="2878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rgbClr val="FF3300">
                    <a:gamma/>
                    <a:shade val="46275"/>
                    <a:invGamma/>
                  </a:srgbClr>
                </a:gs>
                <a:gs pos="50000">
                  <a:srgbClr val="FF3300"/>
                </a:gs>
                <a:gs pos="100000">
                  <a:srgbClr val="FF330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762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1627" name="Text Box 299"/>
            <p:cNvSpPr txBox="1">
              <a:spLocks noChangeArrowheads="1"/>
            </p:cNvSpPr>
            <p:nvPr/>
          </p:nvSpPr>
          <p:spPr bwMode="auto">
            <a:xfrm>
              <a:off x="859" y="1367"/>
              <a:ext cx="4112" cy="1472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4000" b="1"/>
                <a:t> </a:t>
              </a:r>
              <a:r>
                <a:rPr lang="ja-JP" altLang="en-US" sz="4000" b="1">
                  <a:latin typeface="Arial"/>
                </a:rPr>
                <a:t>“</a:t>
              </a:r>
              <a:r>
                <a:rPr lang="en-US" sz="4000" b="1"/>
                <a:t>taoG;eSifhzGJ honfh y#dnmOf</a:t>
              </a:r>
              <a:r>
                <a:rPr lang="ja-JP" altLang="en-US" sz="4000" b="1">
                  <a:latin typeface="Arial"/>
                </a:rPr>
                <a:t>”</a:t>
              </a:r>
              <a:r>
                <a:rPr lang="en-US" sz="4000" b="1"/>
                <a:t>  vufrSwfa&amp;;xdk;ol wpfOD;wpfa,muf raorcsif; y#dnmOfonftouf&amp;Sifonf/</a:t>
              </a:r>
              <a:endParaRPr lang="en-US" sz="4000" b="1">
                <a:solidFill>
                  <a:srgbClr val="0000FF"/>
                </a:solidFill>
              </a:endParaRPr>
            </a:p>
          </p:txBody>
        </p:sp>
      </p:grpSp>
      <p:grpSp>
        <p:nvGrpSpPr>
          <p:cNvPr id="611628" name="Group 300"/>
          <p:cNvGrpSpPr>
            <a:grpSpLocks/>
          </p:cNvGrpSpPr>
          <p:nvPr/>
        </p:nvGrpSpPr>
        <p:grpSpPr bwMode="auto">
          <a:xfrm>
            <a:off x="376238" y="1187450"/>
            <a:ext cx="8372475" cy="5051425"/>
            <a:chOff x="283" y="978"/>
            <a:chExt cx="5274" cy="3182"/>
          </a:xfrm>
        </p:grpSpPr>
        <p:sp>
          <p:nvSpPr>
            <p:cNvPr id="611629" name="AutoShape 301"/>
            <p:cNvSpPr>
              <a:spLocks noChangeArrowheads="1"/>
            </p:cNvSpPr>
            <p:nvPr/>
          </p:nvSpPr>
          <p:spPr bwMode="auto">
            <a:xfrm>
              <a:off x="283" y="978"/>
              <a:ext cx="5274" cy="3182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rgbClr val="2D26FF"/>
                </a:gs>
                <a:gs pos="50000">
                  <a:srgbClr val="2D26FF">
                    <a:gamma/>
                    <a:shade val="0"/>
                    <a:invGamma/>
                  </a:srgbClr>
                </a:gs>
                <a:gs pos="100000">
                  <a:srgbClr val="2D26FF"/>
                </a:gs>
              </a:gsLst>
              <a:lin ang="5400000" scaled="1"/>
            </a:gradFill>
            <a:ln w="762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1630" name="Text Box 302"/>
            <p:cNvSpPr txBox="1">
              <a:spLocks noChangeArrowheads="1"/>
            </p:cNvSpPr>
            <p:nvPr/>
          </p:nvSpPr>
          <p:spPr bwMode="auto">
            <a:xfrm>
              <a:off x="438" y="1177"/>
              <a:ext cx="4917" cy="2408"/>
            </a:xfrm>
            <a:prstGeom prst="rect">
              <a:avLst/>
            </a:prstGeom>
            <a:noFill/>
            <a:ln>
              <a:noFill/>
            </a:ln>
            <a:effectLst>
              <a:outerShdw blurRad="63500" dist="81320" dir="3080412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gradFill rotWithShape="0">
                    <a:gsLst>
                      <a:gs pos="0">
                        <a:srgbClr val="2D26FF">
                          <a:gamma/>
                          <a:shade val="0"/>
                          <a:invGamma/>
                        </a:srgbClr>
                      </a:gs>
                      <a:gs pos="50000">
                        <a:srgbClr val="2D26FF"/>
                      </a:gs>
                      <a:gs pos="100000">
                        <a:srgbClr val="2D26FF">
                          <a:gamma/>
                          <a:shade val="0"/>
                          <a:invGamma/>
                        </a:srgbClr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3200" b="1"/>
                <a:t>(bk&amp;m;)</a:t>
              </a:r>
              <a:r>
                <a:rPr lang="en-US" sz="2400" b="1"/>
                <a:t> udk,fwdkifjuGvmjyD;</a:t>
              </a:r>
              <a:r>
                <a:rPr lang="en-US" sz="3200" b="1"/>
                <a:t>(rl&amp;if; -</a:t>
              </a:r>
              <a:r>
                <a:rPr lang="ja-JP" altLang="en-US" sz="3200" b="1">
                  <a:latin typeface="Arial"/>
                </a:rPr>
                <a:t>“</a:t>
              </a:r>
              <a:r>
                <a:rPr lang="en-US" sz="3200" b="1"/>
                <a:t>jzwfonf</a:t>
              </a:r>
              <a:r>
                <a:rPr lang="ja-JP" altLang="en-US" sz="3200" b="1">
                  <a:latin typeface="Arial"/>
                </a:rPr>
                <a:t>”</a:t>
              </a:r>
              <a:r>
                <a:rPr lang="en-US" sz="3200" b="1"/>
                <a:t>) tmjA[HeSifhjyKvkyfonfhpmcsKyfxkH;pH(tmjA[Hy#dnmOf) bk&amp;m;ocifudk,fwdkif </a:t>
              </a:r>
              <a:r>
                <a:rPr lang="ja-JP" altLang="en-US" sz="3200" b="1">
                  <a:latin typeface="Arial"/>
                </a:rPr>
                <a:t>“</a:t>
              </a:r>
              <a:r>
                <a:rPr lang="en-US" sz="3200" b="1"/>
                <a:t>usdefqdkonf/</a:t>
              </a:r>
              <a:r>
                <a:rPr lang="ja-JP" altLang="en-US" sz="3200" b="1">
                  <a:latin typeface="Arial"/>
                </a:rPr>
                <a:t>”</a:t>
              </a:r>
              <a:r>
                <a:rPr lang="en-US" sz="3200" b="1"/>
                <a:t> (pmcsKyfudktwnfjyKonf) wjcm;vlr&amp;Sd/ </a:t>
              </a:r>
              <a:r>
                <a:rPr lang="ja-JP" altLang="en-US" sz="3200" b="1">
                  <a:latin typeface="Arial"/>
                </a:rPr>
                <a:t>“</a:t>
              </a:r>
              <a:r>
                <a:rPr lang="en-US" sz="3200" b="1"/>
                <a:t>udk,fhudkudk,fwdkifwnfífusdefqdkon/f</a:t>
              </a:r>
              <a:r>
                <a:rPr lang="ja-JP" altLang="en-US" sz="3200" b="1">
                  <a:latin typeface="Arial"/>
                </a:rPr>
                <a:t>”</a:t>
              </a:r>
              <a:r>
                <a:rPr lang="en-US" sz="3200" b="1"/>
                <a:t> (a[jAJ 6;13).  trSefpifppf wzufowfqefaom y#dnmOfjzpfonf-  xdkhajumifh *wdawmfonf tvGefckdifvHkonf/</a:t>
              </a:r>
              <a:r>
                <a:rPr lang="ja-JP" altLang="en-US" sz="3200" b="1">
                  <a:latin typeface="Arial"/>
                </a:rPr>
                <a:t>”</a:t>
              </a:r>
              <a:endParaRPr lang="en-US" sz="2400" b="1"/>
            </a:p>
            <a:p>
              <a:pPr algn="ctr">
                <a:spcBef>
                  <a:spcPct val="50000"/>
                </a:spcBef>
              </a:pPr>
              <a:r>
                <a:rPr lang="en-US" sz="1400" b="1"/>
                <a:t>                                           Walvoord/Zuck, </a:t>
              </a:r>
              <a:r>
                <a:rPr lang="en-US" sz="1400" b="1" i="1"/>
                <a:t>The Bible Knowledge Commentary</a:t>
              </a:r>
            </a:p>
          </p:txBody>
        </p:sp>
      </p:grpSp>
    </p:spTree>
  </p:cSld>
  <p:clrMapOvr>
    <a:masterClrMapping/>
  </p:clrMapOvr>
  <p:transition xmlns:p14="http://schemas.microsoft.com/office/powerpoint/2010/main">
    <p:wheel spokes="0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13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13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113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11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611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611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611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611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1" dur="500"/>
                                        <p:tgtEl>
                                          <p:spTgt spid="6113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1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611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611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611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611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5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6115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6116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611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1334" grpId="0" animBg="1"/>
      <p:bldP spid="611334" grpId="1" animBg="1"/>
      <p:bldP spid="611338" grpId="0" animBg="1"/>
      <p:bldP spid="611339" grpId="0" animBg="1"/>
      <p:bldP spid="611340" grpId="0" autoUpdateAnimBg="0"/>
      <p:bldP spid="611341" grpId="0" autoUpdateAnimBg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Line 2"/>
          <p:cNvSpPr>
            <a:spLocks noChangeShapeType="1"/>
          </p:cNvSpPr>
          <p:nvPr/>
        </p:nvSpPr>
        <p:spPr bwMode="auto">
          <a:xfrm>
            <a:off x="2119313" y="3962400"/>
            <a:ext cx="6324600" cy="0"/>
          </a:xfrm>
          <a:prstGeom prst="line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795" name="Line 3"/>
          <p:cNvSpPr>
            <a:spLocks noChangeShapeType="1"/>
          </p:cNvSpPr>
          <p:nvPr/>
        </p:nvSpPr>
        <p:spPr bwMode="auto">
          <a:xfrm>
            <a:off x="2119313" y="2895600"/>
            <a:ext cx="6324600" cy="0"/>
          </a:xfrm>
          <a:prstGeom prst="line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797" name="Line 5"/>
          <p:cNvSpPr>
            <a:spLocks noChangeShapeType="1"/>
          </p:cNvSpPr>
          <p:nvPr/>
        </p:nvSpPr>
        <p:spPr bwMode="auto">
          <a:xfrm>
            <a:off x="2119313" y="3962400"/>
            <a:ext cx="6324600" cy="0"/>
          </a:xfrm>
          <a:prstGeom prst="line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798" name="Line 6"/>
          <p:cNvSpPr>
            <a:spLocks noChangeShapeType="1"/>
          </p:cNvSpPr>
          <p:nvPr/>
        </p:nvSpPr>
        <p:spPr bwMode="auto">
          <a:xfrm>
            <a:off x="2119313" y="2895600"/>
            <a:ext cx="6324600" cy="0"/>
          </a:xfrm>
          <a:prstGeom prst="line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33807" name="Picture 15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84850" y="3430588"/>
            <a:ext cx="3181350" cy="2159000"/>
          </a:xfrm>
          <a:prstGeom prst="rect">
            <a:avLst/>
          </a:prstGeom>
          <a:noFill/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812" name="Picture 20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22638" y="3481388"/>
            <a:ext cx="3962400" cy="2992437"/>
          </a:xfrm>
          <a:prstGeom prst="rect">
            <a:avLst/>
          </a:prstGeom>
          <a:noFill/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826" name="Picture 34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6238" y="3276600"/>
            <a:ext cx="2130425" cy="3181350"/>
          </a:xfrm>
          <a:prstGeom prst="rect">
            <a:avLst/>
          </a:prstGeom>
          <a:noFill/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827" name="Picture 35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7350" y="280988"/>
            <a:ext cx="4116388" cy="2755900"/>
          </a:xfrm>
          <a:prstGeom prst="rect">
            <a:avLst/>
          </a:prstGeom>
          <a:noFill/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828" name="Picture 36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76350" y="2571750"/>
            <a:ext cx="3600450" cy="2409825"/>
          </a:xfrm>
          <a:prstGeom prst="rect">
            <a:avLst/>
          </a:prstGeom>
          <a:noFill/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829" name="Picture 37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68713" y="0"/>
            <a:ext cx="3089275" cy="2066925"/>
          </a:xfrm>
          <a:prstGeom prst="rect">
            <a:avLst/>
          </a:prstGeom>
          <a:noFill/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810" name="Picture 18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50088" y="1244600"/>
            <a:ext cx="1727200" cy="2201863"/>
          </a:xfrm>
          <a:prstGeom prst="rect">
            <a:avLst/>
          </a:prstGeom>
          <a:noFill/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825" name="Picture 33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84800" y="415925"/>
            <a:ext cx="2992438" cy="2001838"/>
          </a:xfrm>
          <a:prstGeom prst="rect">
            <a:avLst/>
          </a:prstGeom>
          <a:noFill/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806" name="Picture 14"/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84400" y="1443038"/>
            <a:ext cx="4902200" cy="3733800"/>
          </a:xfrm>
          <a:prstGeom prst="rect">
            <a:avLst/>
          </a:prstGeom>
          <a:noFill/>
          <a:ln w="57150">
            <a:solidFill>
              <a:schemeClr val="folHlink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3830" name="Group 38"/>
          <p:cNvGrpSpPr>
            <a:grpSpLocks/>
          </p:cNvGrpSpPr>
          <p:nvPr/>
        </p:nvGrpSpPr>
        <p:grpSpPr bwMode="auto">
          <a:xfrm>
            <a:off x="1073150" y="4586288"/>
            <a:ext cx="7169150" cy="1682750"/>
            <a:chOff x="644" y="2697"/>
            <a:chExt cx="4516" cy="1060"/>
          </a:xfrm>
        </p:grpSpPr>
        <p:grpSp>
          <p:nvGrpSpPr>
            <p:cNvPr id="33831" name="Group 39"/>
            <p:cNvGrpSpPr>
              <a:grpSpLocks/>
            </p:cNvGrpSpPr>
            <p:nvPr/>
          </p:nvGrpSpPr>
          <p:grpSpPr bwMode="auto">
            <a:xfrm>
              <a:off x="644" y="2697"/>
              <a:ext cx="4516" cy="1060"/>
              <a:chOff x="674" y="2802"/>
              <a:chExt cx="4516" cy="1037"/>
            </a:xfrm>
          </p:grpSpPr>
          <p:sp>
            <p:nvSpPr>
              <p:cNvPr id="33832" name="Rectangle 40"/>
              <p:cNvSpPr>
                <a:spLocks noChangeArrowheads="1"/>
              </p:cNvSpPr>
              <p:nvPr/>
            </p:nvSpPr>
            <p:spPr bwMode="auto">
              <a:xfrm>
                <a:off x="674" y="2802"/>
                <a:ext cx="4510" cy="1037"/>
              </a:xfrm>
              <a:prstGeom prst="rect">
                <a:avLst/>
              </a:prstGeom>
              <a:gradFill rotWithShape="0">
                <a:gsLst>
                  <a:gs pos="0">
                    <a:srgbClr val="0033CC"/>
                  </a:gs>
                  <a:gs pos="100000">
                    <a:srgbClr val="003300"/>
                  </a:gs>
                </a:gsLst>
                <a:lin ang="5400000" scaled="1"/>
              </a:gradFill>
              <a:ln w="57150">
                <a:solidFill>
                  <a:schemeClr val="folHlink"/>
                </a:solidFill>
                <a:miter lim="800000"/>
                <a:headEnd/>
                <a:tailEnd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my-MM" sz="2400"/>
              </a:p>
            </p:txBody>
          </p:sp>
          <p:sp>
            <p:nvSpPr>
              <p:cNvPr id="33833" name="Rectangle 41"/>
              <p:cNvSpPr>
                <a:spLocks noChangeArrowheads="1"/>
              </p:cNvSpPr>
              <p:nvPr/>
            </p:nvSpPr>
            <p:spPr bwMode="auto">
              <a:xfrm>
                <a:off x="729" y="2990"/>
                <a:ext cx="4461" cy="467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119812" dir="1920323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pPr algn="ctr"/>
                <a:endParaRPr lang="my-MM" sz="4400" b="1">
                  <a:solidFill>
                    <a:schemeClr val="folHlink"/>
                  </a:solidFill>
                </a:endParaRPr>
              </a:p>
            </p:txBody>
          </p:sp>
        </p:grpSp>
        <p:sp>
          <p:nvSpPr>
            <p:cNvPr id="33834" name="Text Box 42"/>
            <p:cNvSpPr txBox="1">
              <a:spLocks noChangeArrowheads="1"/>
            </p:cNvSpPr>
            <p:nvPr/>
          </p:nvSpPr>
          <p:spPr bwMode="auto">
            <a:xfrm>
              <a:off x="785" y="2753"/>
              <a:ext cx="4202" cy="980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4800" b="1">
                  <a:solidFill>
                    <a:schemeClr val="folHlink"/>
                  </a:solidFill>
                </a:rPr>
                <a:t>wvHk;w0wnf;udkifaqmifxm; onfht&amp;mrsm;ubmvJ?</a:t>
              </a:r>
            </a:p>
          </p:txBody>
        </p:sp>
      </p:grpSp>
      <p:sp>
        <p:nvSpPr>
          <p:cNvPr id="33835" name="Text Box 43"/>
          <p:cNvSpPr txBox="1">
            <a:spLocks noChangeArrowheads="1"/>
          </p:cNvSpPr>
          <p:nvPr/>
        </p:nvSpPr>
        <p:spPr bwMode="auto">
          <a:xfrm>
            <a:off x="8855075" y="6350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33841" name="Rectangle 49"/>
          <p:cNvSpPr>
            <a:spLocks noChangeArrowheads="1"/>
          </p:cNvSpPr>
          <p:nvPr/>
        </p:nvSpPr>
        <p:spPr bwMode="auto">
          <a:xfrm>
            <a:off x="8126413" y="6530975"/>
            <a:ext cx="28733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</a:rPr>
              <a:t>27</a:t>
            </a:r>
          </a:p>
        </p:txBody>
      </p:sp>
      <p:sp>
        <p:nvSpPr>
          <p:cNvPr id="33842" name="Text Box 50"/>
          <p:cNvSpPr txBox="1">
            <a:spLocks noChangeArrowheads="1"/>
          </p:cNvSpPr>
          <p:nvPr/>
        </p:nvSpPr>
        <p:spPr bwMode="auto">
          <a:xfrm>
            <a:off x="8520113" y="6429375"/>
            <a:ext cx="279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rgbClr val="FFFFFF"/>
                </a:solidFill>
              </a:rPr>
              <a:t>1</a:t>
            </a:r>
          </a:p>
        </p:txBody>
      </p:sp>
    </p:spTree>
  </p:cSld>
  <p:clrMapOvr>
    <a:masterClrMapping/>
  </p:clrMapOvr>
  <p:transition xmlns:p14="http://schemas.microsoft.com/office/powerpoint/2010/main">
    <p:wheel spokes="0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8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8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38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38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3" presetClass="entr" presetSubtype="52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38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38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38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38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3" presetClass="entr" presetSubtype="52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38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38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38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38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6" presetID="23" presetClass="entr" presetSubtype="528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38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38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38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38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600"/>
                            </p:stCondLst>
                            <p:childTnLst>
                              <p:par>
                                <p:cTn id="33" presetID="23" presetClass="entr" presetSubtype="528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38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38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38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38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4200"/>
                            </p:stCondLst>
                            <p:childTnLst>
                              <p:par>
                                <p:cTn id="40" presetID="23" presetClass="entr" presetSubtype="528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38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38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38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38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4800"/>
                            </p:stCondLst>
                            <p:childTnLst>
                              <p:par>
                                <p:cTn id="47" presetID="23" presetClass="entr" presetSubtype="528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38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38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38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38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5400"/>
                            </p:stCondLst>
                            <p:childTnLst>
                              <p:par>
                                <p:cTn id="54" presetID="23" presetClass="entr" presetSubtype="528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38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38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38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38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61" presetID="7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0" fill="hold"/>
                                        <p:tgtEl>
                                          <p:spTgt spid="338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0" fill="hold"/>
                                        <p:tgtEl>
                                          <p:spTgt spid="338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338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394" name="Line 2"/>
          <p:cNvSpPr>
            <a:spLocks noChangeShapeType="1"/>
          </p:cNvSpPr>
          <p:nvPr/>
        </p:nvSpPr>
        <p:spPr bwMode="auto">
          <a:xfrm>
            <a:off x="2119313" y="3962400"/>
            <a:ext cx="6324600" cy="0"/>
          </a:xfrm>
          <a:prstGeom prst="line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3395" name="Line 3"/>
          <p:cNvSpPr>
            <a:spLocks noChangeShapeType="1"/>
          </p:cNvSpPr>
          <p:nvPr/>
        </p:nvSpPr>
        <p:spPr bwMode="auto">
          <a:xfrm>
            <a:off x="2119313" y="2895600"/>
            <a:ext cx="6324600" cy="0"/>
          </a:xfrm>
          <a:prstGeom prst="line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3396" name="Line 4"/>
          <p:cNvSpPr>
            <a:spLocks noChangeShapeType="1"/>
          </p:cNvSpPr>
          <p:nvPr/>
        </p:nvSpPr>
        <p:spPr bwMode="auto">
          <a:xfrm>
            <a:off x="2119313" y="3962400"/>
            <a:ext cx="6324600" cy="0"/>
          </a:xfrm>
          <a:prstGeom prst="line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3397" name="Line 5"/>
          <p:cNvSpPr>
            <a:spLocks noChangeShapeType="1"/>
          </p:cNvSpPr>
          <p:nvPr/>
        </p:nvSpPr>
        <p:spPr bwMode="auto">
          <a:xfrm>
            <a:off x="2119313" y="2895600"/>
            <a:ext cx="6324600" cy="0"/>
          </a:xfrm>
          <a:prstGeom prst="line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443398" name="Picture 6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84850" y="3430588"/>
            <a:ext cx="3181350" cy="2159000"/>
          </a:xfrm>
          <a:prstGeom prst="rect">
            <a:avLst/>
          </a:prstGeom>
          <a:noFill/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3399" name="Picture 7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22638" y="3481388"/>
            <a:ext cx="3962400" cy="2992437"/>
          </a:xfrm>
          <a:prstGeom prst="rect">
            <a:avLst/>
          </a:prstGeom>
          <a:noFill/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3401" name="Picture 9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6238" y="3276600"/>
            <a:ext cx="2130425" cy="3181350"/>
          </a:xfrm>
          <a:prstGeom prst="rect">
            <a:avLst/>
          </a:prstGeom>
          <a:noFill/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3402" name="Picture 10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7350" y="280988"/>
            <a:ext cx="4116388" cy="2755900"/>
          </a:xfrm>
          <a:prstGeom prst="rect">
            <a:avLst/>
          </a:prstGeom>
          <a:noFill/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3403" name="Picture 11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76350" y="2571750"/>
            <a:ext cx="3600450" cy="2409825"/>
          </a:xfrm>
          <a:prstGeom prst="rect">
            <a:avLst/>
          </a:prstGeom>
          <a:noFill/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3404" name="Picture 12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68713" y="0"/>
            <a:ext cx="3089275" cy="2066925"/>
          </a:xfrm>
          <a:prstGeom prst="rect">
            <a:avLst/>
          </a:prstGeom>
          <a:noFill/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3405" name="Picture 13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50088" y="1244600"/>
            <a:ext cx="1727200" cy="2201863"/>
          </a:xfrm>
          <a:prstGeom prst="rect">
            <a:avLst/>
          </a:prstGeom>
          <a:noFill/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3406" name="Picture 14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84800" y="415925"/>
            <a:ext cx="2992438" cy="2001838"/>
          </a:xfrm>
          <a:prstGeom prst="rect">
            <a:avLst/>
          </a:prstGeom>
          <a:noFill/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3407" name="Picture 15"/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84400" y="1443038"/>
            <a:ext cx="4902200" cy="3733800"/>
          </a:xfrm>
          <a:prstGeom prst="rect">
            <a:avLst/>
          </a:prstGeom>
          <a:noFill/>
          <a:ln w="57150">
            <a:solidFill>
              <a:schemeClr val="folHlink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43413" name="Group 21"/>
          <p:cNvGrpSpPr>
            <a:grpSpLocks/>
          </p:cNvGrpSpPr>
          <p:nvPr/>
        </p:nvGrpSpPr>
        <p:grpSpPr bwMode="auto">
          <a:xfrm>
            <a:off x="1073150" y="4586288"/>
            <a:ext cx="7169150" cy="1682750"/>
            <a:chOff x="644" y="2697"/>
            <a:chExt cx="4516" cy="1060"/>
          </a:xfrm>
        </p:grpSpPr>
        <p:grpSp>
          <p:nvGrpSpPr>
            <p:cNvPr id="443414" name="Group 22"/>
            <p:cNvGrpSpPr>
              <a:grpSpLocks/>
            </p:cNvGrpSpPr>
            <p:nvPr/>
          </p:nvGrpSpPr>
          <p:grpSpPr bwMode="auto">
            <a:xfrm>
              <a:off x="644" y="2697"/>
              <a:ext cx="4516" cy="1060"/>
              <a:chOff x="674" y="2802"/>
              <a:chExt cx="4516" cy="1037"/>
            </a:xfrm>
          </p:grpSpPr>
          <p:sp>
            <p:nvSpPr>
              <p:cNvPr id="443415" name="Rectangle 23"/>
              <p:cNvSpPr>
                <a:spLocks noChangeArrowheads="1"/>
              </p:cNvSpPr>
              <p:nvPr/>
            </p:nvSpPr>
            <p:spPr bwMode="auto">
              <a:xfrm>
                <a:off x="674" y="2802"/>
                <a:ext cx="4510" cy="1037"/>
              </a:xfrm>
              <a:prstGeom prst="rect">
                <a:avLst/>
              </a:prstGeom>
              <a:gradFill rotWithShape="0">
                <a:gsLst>
                  <a:gs pos="0">
                    <a:srgbClr val="0033CC"/>
                  </a:gs>
                  <a:gs pos="100000">
                    <a:srgbClr val="003300"/>
                  </a:gs>
                </a:gsLst>
                <a:lin ang="5400000" scaled="1"/>
              </a:gradFill>
              <a:ln w="57150">
                <a:solidFill>
                  <a:schemeClr val="folHlink"/>
                </a:solidFill>
                <a:miter lim="800000"/>
                <a:headEnd/>
                <a:tailEnd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my-MM" sz="2400"/>
              </a:p>
            </p:txBody>
          </p:sp>
          <p:sp>
            <p:nvSpPr>
              <p:cNvPr id="443416" name="Rectangle 24"/>
              <p:cNvSpPr>
                <a:spLocks noChangeArrowheads="1"/>
              </p:cNvSpPr>
              <p:nvPr/>
            </p:nvSpPr>
            <p:spPr bwMode="auto">
              <a:xfrm>
                <a:off x="729" y="2990"/>
                <a:ext cx="4461" cy="467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119812" dir="1920323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pPr algn="ctr"/>
                <a:endParaRPr lang="my-MM" sz="4400" b="1">
                  <a:solidFill>
                    <a:schemeClr val="folHlink"/>
                  </a:solidFill>
                </a:endParaRPr>
              </a:p>
            </p:txBody>
          </p:sp>
        </p:grpSp>
        <p:sp>
          <p:nvSpPr>
            <p:cNvPr id="443417" name="Text Box 25"/>
            <p:cNvSpPr txBox="1">
              <a:spLocks noChangeArrowheads="1"/>
            </p:cNvSpPr>
            <p:nvPr/>
          </p:nvSpPr>
          <p:spPr bwMode="auto">
            <a:xfrm>
              <a:off x="785" y="2753"/>
              <a:ext cx="4202" cy="519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endParaRPr lang="my-MM" sz="4800" b="1">
                <a:solidFill>
                  <a:schemeClr val="folHlink"/>
                </a:solidFill>
              </a:endParaRPr>
            </a:p>
          </p:txBody>
        </p:sp>
      </p:grpSp>
      <p:sp>
        <p:nvSpPr>
          <p:cNvPr id="443418" name="Rectangle 26"/>
          <p:cNvSpPr>
            <a:spLocks noChangeArrowheads="1"/>
          </p:cNvSpPr>
          <p:nvPr/>
        </p:nvSpPr>
        <p:spPr bwMode="auto">
          <a:xfrm>
            <a:off x="1030288" y="4822825"/>
            <a:ext cx="7081837" cy="1368425"/>
          </a:xfrm>
          <a:prstGeom prst="rect">
            <a:avLst/>
          </a:prstGeom>
          <a:noFill/>
          <a:ln>
            <a:noFill/>
          </a:ln>
          <a:effectLst>
            <a:outerShdw blurRad="63500" dist="119812" dir="192032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sz="4400" b="1">
                <a:solidFill>
                  <a:schemeClr val="folHlink"/>
                </a:solidFill>
              </a:rPr>
              <a:t>tar&amp;dueftajccHOya'                              </a:t>
            </a:r>
            <a:r>
              <a:rPr lang="en-US" sz="4000" b="1">
                <a:solidFill>
                  <a:schemeClr val="folHlink"/>
                </a:solidFill>
              </a:rPr>
              <a:t>tar&amp;duef\t"dutoufaoG;aBum?</a:t>
            </a:r>
          </a:p>
        </p:txBody>
      </p:sp>
      <p:sp>
        <p:nvSpPr>
          <p:cNvPr id="443419" name="Text Box 27"/>
          <p:cNvSpPr txBox="1">
            <a:spLocks noChangeArrowheads="1"/>
          </p:cNvSpPr>
          <p:nvPr/>
        </p:nvSpPr>
        <p:spPr bwMode="auto">
          <a:xfrm>
            <a:off x="8855075" y="6350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443425" name="Rectangle 33"/>
          <p:cNvSpPr>
            <a:spLocks noChangeArrowheads="1"/>
          </p:cNvSpPr>
          <p:nvPr/>
        </p:nvSpPr>
        <p:spPr bwMode="auto">
          <a:xfrm>
            <a:off x="8126413" y="6530975"/>
            <a:ext cx="28733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</a:rPr>
              <a:t>28</a:t>
            </a:r>
          </a:p>
        </p:txBody>
      </p:sp>
    </p:spTree>
  </p:cSld>
  <p:clrMapOvr>
    <a:masterClrMapping/>
  </p:clrMapOvr>
  <p:transition xmlns:p14="http://schemas.microsoft.com/office/powerpoint/2010/main">
    <p:wheel spokes="0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418" name="Line 2"/>
          <p:cNvSpPr>
            <a:spLocks noChangeShapeType="1"/>
          </p:cNvSpPr>
          <p:nvPr/>
        </p:nvSpPr>
        <p:spPr bwMode="auto">
          <a:xfrm>
            <a:off x="2119313" y="3962400"/>
            <a:ext cx="6324600" cy="0"/>
          </a:xfrm>
          <a:prstGeom prst="line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4419" name="Line 3"/>
          <p:cNvSpPr>
            <a:spLocks noChangeShapeType="1"/>
          </p:cNvSpPr>
          <p:nvPr/>
        </p:nvSpPr>
        <p:spPr bwMode="auto">
          <a:xfrm>
            <a:off x="2119313" y="2895600"/>
            <a:ext cx="6324600" cy="0"/>
          </a:xfrm>
          <a:prstGeom prst="line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4420" name="Line 4"/>
          <p:cNvSpPr>
            <a:spLocks noChangeShapeType="1"/>
          </p:cNvSpPr>
          <p:nvPr/>
        </p:nvSpPr>
        <p:spPr bwMode="auto">
          <a:xfrm>
            <a:off x="2119313" y="3962400"/>
            <a:ext cx="6324600" cy="0"/>
          </a:xfrm>
          <a:prstGeom prst="line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4421" name="Line 5"/>
          <p:cNvSpPr>
            <a:spLocks noChangeShapeType="1"/>
          </p:cNvSpPr>
          <p:nvPr/>
        </p:nvSpPr>
        <p:spPr bwMode="auto">
          <a:xfrm>
            <a:off x="2119313" y="2895600"/>
            <a:ext cx="6324600" cy="0"/>
          </a:xfrm>
          <a:prstGeom prst="line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444422" name="Picture 6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84850" y="3430588"/>
            <a:ext cx="3181350" cy="2159000"/>
          </a:xfrm>
          <a:prstGeom prst="rect">
            <a:avLst/>
          </a:prstGeom>
          <a:noFill/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4423" name="Picture 7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22638" y="3481388"/>
            <a:ext cx="3962400" cy="2992437"/>
          </a:xfrm>
          <a:prstGeom prst="rect">
            <a:avLst/>
          </a:prstGeom>
          <a:noFill/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4425" name="Picture 9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8938" y="3276600"/>
            <a:ext cx="2130425" cy="3181350"/>
          </a:xfrm>
          <a:prstGeom prst="rect">
            <a:avLst/>
          </a:prstGeom>
          <a:noFill/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4426" name="Picture 10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7350" y="280988"/>
            <a:ext cx="4116388" cy="2755900"/>
          </a:xfrm>
          <a:prstGeom prst="rect">
            <a:avLst/>
          </a:prstGeom>
          <a:noFill/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4427" name="Picture 11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76350" y="2571750"/>
            <a:ext cx="3600450" cy="2409825"/>
          </a:xfrm>
          <a:prstGeom prst="rect">
            <a:avLst/>
          </a:prstGeom>
          <a:noFill/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4428" name="Picture 12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68713" y="0"/>
            <a:ext cx="3089275" cy="2066925"/>
          </a:xfrm>
          <a:prstGeom prst="rect">
            <a:avLst/>
          </a:prstGeom>
          <a:noFill/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4429" name="Picture 13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50088" y="1244600"/>
            <a:ext cx="1727200" cy="2201863"/>
          </a:xfrm>
          <a:prstGeom prst="rect">
            <a:avLst/>
          </a:prstGeom>
          <a:noFill/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4430" name="Picture 14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84800" y="415925"/>
            <a:ext cx="2992438" cy="2001838"/>
          </a:xfrm>
          <a:prstGeom prst="rect">
            <a:avLst/>
          </a:prstGeom>
          <a:noFill/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4431" name="Picture 15"/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84400" y="1443038"/>
            <a:ext cx="4902200" cy="3733800"/>
          </a:xfrm>
          <a:prstGeom prst="rect">
            <a:avLst/>
          </a:prstGeom>
          <a:noFill/>
          <a:ln w="57150">
            <a:solidFill>
              <a:schemeClr val="folHlink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4438" name="Picture 2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76438" y="298450"/>
            <a:ext cx="5189537" cy="6262688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ffectLst>
            <a:outerShdw blurRad="63500" dist="135003" dir="292884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44432" name="Group 16"/>
          <p:cNvGrpSpPr>
            <a:grpSpLocks/>
          </p:cNvGrpSpPr>
          <p:nvPr/>
        </p:nvGrpSpPr>
        <p:grpSpPr bwMode="auto">
          <a:xfrm>
            <a:off x="1847850" y="4852988"/>
            <a:ext cx="5378450" cy="1136650"/>
            <a:chOff x="644" y="2697"/>
            <a:chExt cx="4516" cy="1060"/>
          </a:xfrm>
        </p:grpSpPr>
        <p:grpSp>
          <p:nvGrpSpPr>
            <p:cNvPr id="444433" name="Group 17"/>
            <p:cNvGrpSpPr>
              <a:grpSpLocks/>
            </p:cNvGrpSpPr>
            <p:nvPr/>
          </p:nvGrpSpPr>
          <p:grpSpPr bwMode="auto">
            <a:xfrm>
              <a:off x="644" y="2697"/>
              <a:ext cx="4516" cy="1060"/>
              <a:chOff x="674" y="2802"/>
              <a:chExt cx="4516" cy="1037"/>
            </a:xfrm>
          </p:grpSpPr>
          <p:sp>
            <p:nvSpPr>
              <p:cNvPr id="444434" name="Rectangle 18"/>
              <p:cNvSpPr>
                <a:spLocks noChangeArrowheads="1"/>
              </p:cNvSpPr>
              <p:nvPr/>
            </p:nvSpPr>
            <p:spPr bwMode="auto">
              <a:xfrm>
                <a:off x="674" y="2802"/>
                <a:ext cx="4510" cy="1037"/>
              </a:xfrm>
              <a:prstGeom prst="rect">
                <a:avLst/>
              </a:prstGeom>
              <a:gradFill rotWithShape="0">
                <a:gsLst>
                  <a:gs pos="0">
                    <a:srgbClr val="0033CC"/>
                  </a:gs>
                  <a:gs pos="100000">
                    <a:srgbClr val="003300"/>
                  </a:gs>
                </a:gsLst>
                <a:lin ang="5400000" scaled="1"/>
              </a:gradFill>
              <a:ln w="57150">
                <a:solidFill>
                  <a:schemeClr val="folHlink"/>
                </a:solidFill>
                <a:miter lim="800000"/>
                <a:headEnd/>
                <a:tailEnd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my-MM" sz="2400"/>
              </a:p>
            </p:txBody>
          </p:sp>
          <p:sp>
            <p:nvSpPr>
              <p:cNvPr id="444435" name="Rectangle 19"/>
              <p:cNvSpPr>
                <a:spLocks noChangeArrowheads="1"/>
              </p:cNvSpPr>
              <p:nvPr/>
            </p:nvSpPr>
            <p:spPr bwMode="auto">
              <a:xfrm>
                <a:off x="729" y="2989"/>
                <a:ext cx="4461" cy="692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119812" dir="1920323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pPr algn="ctr"/>
                <a:endParaRPr lang="my-MM" sz="4400" b="1">
                  <a:solidFill>
                    <a:schemeClr val="folHlink"/>
                  </a:solidFill>
                </a:endParaRPr>
              </a:p>
            </p:txBody>
          </p:sp>
        </p:grpSp>
        <p:sp>
          <p:nvSpPr>
            <p:cNvPr id="444436" name="Text Box 20"/>
            <p:cNvSpPr txBox="1">
              <a:spLocks noChangeArrowheads="1"/>
            </p:cNvSpPr>
            <p:nvPr/>
          </p:nvSpPr>
          <p:spPr bwMode="auto">
            <a:xfrm>
              <a:off x="785" y="2752"/>
              <a:ext cx="4202" cy="768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endParaRPr lang="my-MM" sz="4800" b="1">
                <a:solidFill>
                  <a:schemeClr val="folHlink"/>
                </a:solidFill>
              </a:endParaRPr>
            </a:p>
          </p:txBody>
        </p:sp>
      </p:grpSp>
      <p:sp>
        <p:nvSpPr>
          <p:cNvPr id="444437" name="Rectangle 21"/>
          <p:cNvSpPr>
            <a:spLocks noChangeArrowheads="1"/>
          </p:cNvSpPr>
          <p:nvPr/>
        </p:nvSpPr>
        <p:spPr bwMode="auto">
          <a:xfrm>
            <a:off x="1014413" y="4913313"/>
            <a:ext cx="7081837" cy="1003300"/>
          </a:xfrm>
          <a:prstGeom prst="rect">
            <a:avLst/>
          </a:prstGeom>
          <a:noFill/>
          <a:ln>
            <a:noFill/>
          </a:ln>
          <a:effectLst>
            <a:outerShdw blurRad="63500" dist="119812" dir="192032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sz="3200" b="1">
                <a:solidFill>
                  <a:schemeClr val="folHlink"/>
                </a:solidFill>
              </a:rPr>
              <a:t>tar&amp;dueftpdk;&amp;\rlOya'                              </a:t>
            </a:r>
            <a:r>
              <a:rPr lang="en-US" sz="2800" b="1">
                <a:solidFill>
                  <a:schemeClr val="folHlink"/>
                </a:solidFill>
              </a:rPr>
              <a:t>tar&amp;dueftpdk;&amp;\ t"dutoufaoG;aBum?</a:t>
            </a:r>
          </a:p>
        </p:txBody>
      </p:sp>
      <p:grpSp>
        <p:nvGrpSpPr>
          <p:cNvPr id="444441" name="Group 25"/>
          <p:cNvGrpSpPr>
            <a:grpSpLocks/>
          </p:cNvGrpSpPr>
          <p:nvPr/>
        </p:nvGrpSpPr>
        <p:grpSpPr bwMode="auto">
          <a:xfrm>
            <a:off x="1843088" y="1682750"/>
            <a:ext cx="5308600" cy="1074738"/>
            <a:chOff x="337" y="1060"/>
            <a:chExt cx="5104" cy="1157"/>
          </a:xfrm>
        </p:grpSpPr>
        <p:sp>
          <p:nvSpPr>
            <p:cNvPr id="444439" name="Rectangle 23"/>
            <p:cNvSpPr>
              <a:spLocks noChangeArrowheads="1"/>
            </p:cNvSpPr>
            <p:nvPr/>
          </p:nvSpPr>
          <p:spPr bwMode="auto">
            <a:xfrm>
              <a:off x="337" y="1060"/>
              <a:ext cx="5104" cy="1157"/>
            </a:xfrm>
            <a:prstGeom prst="rect">
              <a:avLst/>
            </a:prstGeom>
            <a:gradFill rotWithShape="0">
              <a:gsLst>
                <a:gs pos="0">
                  <a:srgbClr val="0000FF"/>
                </a:gs>
                <a:gs pos="100000">
                  <a:srgbClr val="0000FF">
                    <a:gamma/>
                    <a:shade val="0"/>
                    <a:invGamma/>
                  </a:srgbClr>
                </a:gs>
              </a:gsLst>
              <a:lin ang="5400000" scaled="1"/>
            </a:gradFill>
            <a:ln w="76200">
              <a:solidFill>
                <a:schemeClr val="folHlink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4440" name="Text Box 24"/>
            <p:cNvSpPr txBox="1">
              <a:spLocks noChangeArrowheads="1"/>
            </p:cNvSpPr>
            <p:nvPr/>
          </p:nvSpPr>
          <p:spPr bwMode="auto">
            <a:xfrm>
              <a:off x="584" y="1135"/>
              <a:ext cx="4610" cy="1019"/>
            </a:xfrm>
            <a:prstGeom prst="rect">
              <a:avLst/>
            </a:prstGeom>
            <a:noFill/>
            <a:ln>
              <a:noFill/>
            </a:ln>
            <a:effectLst>
              <a:outerShdw blurRad="63500" dist="46662" dir="3284183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800" b="1">
                  <a:solidFill>
                    <a:schemeClr val="folHlink"/>
                  </a:solidFill>
                </a:rPr>
                <a:t>vlom;eSifh þtpdk;&amp;tBum; w&amp;m;0ifem;vnfrItcsuftvufrsm;</a:t>
              </a:r>
            </a:p>
          </p:txBody>
        </p:sp>
      </p:grpSp>
      <p:sp>
        <p:nvSpPr>
          <p:cNvPr id="444442" name="Text Box 26"/>
          <p:cNvSpPr txBox="1">
            <a:spLocks noChangeArrowheads="1"/>
          </p:cNvSpPr>
          <p:nvPr/>
        </p:nvSpPr>
        <p:spPr bwMode="auto">
          <a:xfrm>
            <a:off x="8891588" y="6350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my-MM" sz="2000">
              <a:solidFill>
                <a:srgbClr val="FFA27C"/>
              </a:solidFill>
            </a:endParaRPr>
          </a:p>
        </p:txBody>
      </p:sp>
      <p:sp>
        <p:nvSpPr>
          <p:cNvPr id="444448" name="Rectangle 32"/>
          <p:cNvSpPr>
            <a:spLocks noChangeArrowheads="1"/>
          </p:cNvSpPr>
          <p:nvPr/>
        </p:nvSpPr>
        <p:spPr bwMode="auto">
          <a:xfrm>
            <a:off x="8128000" y="6530975"/>
            <a:ext cx="287338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</a:rPr>
              <a:t>29</a:t>
            </a:r>
          </a:p>
        </p:txBody>
      </p:sp>
      <p:sp>
        <p:nvSpPr>
          <p:cNvPr id="444450" name="Text Box 34"/>
          <p:cNvSpPr txBox="1">
            <a:spLocks noChangeArrowheads="1"/>
          </p:cNvSpPr>
          <p:nvPr/>
        </p:nvSpPr>
        <p:spPr bwMode="auto">
          <a:xfrm>
            <a:off x="8520113" y="6429375"/>
            <a:ext cx="279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rgbClr val="FFFFFF"/>
                </a:solidFill>
              </a:rPr>
              <a:t>1</a:t>
            </a:r>
          </a:p>
        </p:txBody>
      </p:sp>
    </p:spTree>
  </p:cSld>
  <p:clrMapOvr>
    <a:masterClrMapping/>
  </p:clrMapOvr>
  <p:transition xmlns:p14="http://schemas.microsoft.com/office/powerpoint/2010/main">
    <p:wheel spokes="0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4444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4444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44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6994" name="Picture 2" descr="Nahal Iyon first waterfall, tb n040400 sr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8013" y="487363"/>
            <a:ext cx="7885112" cy="5794375"/>
          </a:xfrm>
          <a:prstGeom prst="rect">
            <a:avLst/>
          </a:prstGeom>
          <a:noFill/>
          <a:ln w="76200">
            <a:solidFill>
              <a:srgbClr val="780014"/>
            </a:solidFill>
            <a:miter lim="800000"/>
            <a:headEnd/>
            <a:tailEnd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 r:embed="rId4"/>
                  <a:srcRect/>
                  <a:stretch>
                    <a:fillRect/>
                  </a:stretch>
                </a:blipFill>
              </a14:hiddenFill>
            </a:ext>
          </a:extLst>
        </p:spPr>
      </p:pic>
      <p:pic>
        <p:nvPicPr>
          <p:cNvPr id="596995" name="Picture 3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24625" y="663575"/>
            <a:ext cx="2327275" cy="1744663"/>
          </a:xfrm>
          <a:prstGeom prst="rect">
            <a:avLst/>
          </a:prstGeom>
          <a:noFill/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6996" name="Picture 4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17850" y="212725"/>
            <a:ext cx="2905125" cy="2173288"/>
          </a:xfrm>
          <a:prstGeom prst="rect">
            <a:avLst/>
          </a:prstGeom>
          <a:noFill/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6997" name="Picture 5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37" t="14844" r="19319" b="10512"/>
          <a:stretch>
            <a:fillRect/>
          </a:stretch>
        </p:blipFill>
        <p:spPr bwMode="auto">
          <a:xfrm>
            <a:off x="2463800" y="2149475"/>
            <a:ext cx="3200400" cy="2406650"/>
          </a:xfrm>
          <a:prstGeom prst="rect">
            <a:avLst/>
          </a:prstGeom>
          <a:noFill/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6998" name="Picture 6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32375" y="1836738"/>
            <a:ext cx="2425700" cy="1897062"/>
          </a:xfrm>
          <a:prstGeom prst="rect">
            <a:avLst/>
          </a:prstGeom>
          <a:noFill/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6999" name="Picture 7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9775" y="2019300"/>
            <a:ext cx="2212975" cy="1708150"/>
          </a:xfrm>
          <a:prstGeom prst="rect">
            <a:avLst/>
          </a:prstGeom>
          <a:noFill/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7000" name="Picture 8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99200" y="2722563"/>
            <a:ext cx="2628900" cy="1978025"/>
          </a:xfrm>
          <a:prstGeom prst="rect">
            <a:avLst/>
          </a:prstGeom>
          <a:noFill/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7001" name="Picture 9"/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56063" y="4137025"/>
            <a:ext cx="2560637" cy="1909763"/>
          </a:xfrm>
          <a:prstGeom prst="rect">
            <a:avLst/>
          </a:prstGeom>
          <a:noFill/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7002" name="Picture 10"/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602" t="14844" r="13020" b="13260"/>
          <a:stretch>
            <a:fillRect/>
          </a:stretch>
        </p:blipFill>
        <p:spPr bwMode="auto">
          <a:xfrm>
            <a:off x="366713" y="3905250"/>
            <a:ext cx="3403600" cy="2617788"/>
          </a:xfrm>
          <a:prstGeom prst="rect">
            <a:avLst/>
          </a:prstGeom>
          <a:noFill/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7003" name="Picture 11"/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13" y="249238"/>
            <a:ext cx="2128837" cy="1582737"/>
          </a:xfrm>
          <a:prstGeom prst="rect">
            <a:avLst/>
          </a:prstGeom>
          <a:noFill/>
          <a:effectLst>
            <a:outerShdw blurRad="63500" dist="57501" dir="3723739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7004" name="Picture 12"/>
          <p:cNvPicPr>
            <a:picLocks noChangeAspect="1" noChangeArrowheads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62775" y="5060950"/>
            <a:ext cx="1906588" cy="1438275"/>
          </a:xfrm>
          <a:prstGeom prst="rect">
            <a:avLst/>
          </a:prstGeom>
          <a:noFill/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7006" name="Picture 14"/>
          <p:cNvPicPr>
            <a:picLocks noChangeAspect="1" noChangeArrowheads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00225" y="788988"/>
            <a:ext cx="2005013" cy="1527175"/>
          </a:xfrm>
          <a:prstGeom prst="rect">
            <a:avLst/>
          </a:prstGeom>
          <a:noFill/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7007" name="Text Box 15"/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900" b="1">
                <a:solidFill>
                  <a:srgbClr val="FFFFFF"/>
                </a:solidFill>
                <a:latin typeface="Arial" charset="0"/>
              </a:rPr>
              <a:t>©2004 TBBMI</a:t>
            </a:r>
          </a:p>
        </p:txBody>
      </p:sp>
      <p:sp>
        <p:nvSpPr>
          <p:cNvPr id="597008" name="Rectangle 16"/>
          <p:cNvSpPr>
            <a:spLocks noChangeArrowheads="1"/>
          </p:cNvSpPr>
          <p:nvPr/>
        </p:nvSpPr>
        <p:spPr bwMode="auto">
          <a:xfrm>
            <a:off x="7545388" y="6515100"/>
            <a:ext cx="731837" cy="26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8.0.05a.</a:t>
            </a:r>
          </a:p>
        </p:txBody>
      </p:sp>
      <p:sp>
        <p:nvSpPr>
          <p:cNvPr id="597009" name="Rectangle 17"/>
          <p:cNvSpPr>
            <a:spLocks noChangeArrowheads="1"/>
          </p:cNvSpPr>
          <p:nvPr/>
        </p:nvSpPr>
        <p:spPr bwMode="auto">
          <a:xfrm>
            <a:off x="8102600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03</a:t>
            </a:r>
          </a:p>
        </p:txBody>
      </p:sp>
      <p:pic>
        <p:nvPicPr>
          <p:cNvPr id="597011" name="Picture 19"/>
          <p:cNvPicPr>
            <a:picLocks noChangeAspect="1" noChangeArrowheads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00225" y="788988"/>
            <a:ext cx="2005013" cy="1527175"/>
          </a:xfrm>
          <a:prstGeom prst="rect">
            <a:avLst/>
          </a:prstGeom>
          <a:noFill/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969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969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969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969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969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969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969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969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969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969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969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969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970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970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970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970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969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969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969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969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0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970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970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970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970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7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969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969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969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969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54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970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970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5970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5970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61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970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970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5970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5970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68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5970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5970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5970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5970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75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5970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5970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5970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5970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82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5970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5970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5970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5970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507" name="Rectangle 51"/>
          <p:cNvSpPr>
            <a:spLocks noChangeArrowheads="1"/>
          </p:cNvSpPr>
          <p:nvPr/>
        </p:nvSpPr>
        <p:spPr bwMode="auto">
          <a:xfrm>
            <a:off x="5738813" y="4878388"/>
            <a:ext cx="1936750" cy="576262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3200" b="1">
                <a:solidFill>
                  <a:schemeClr val="folHlink"/>
                </a:solidFill>
                <a:latin typeface="CE Horizontal Thick Font" charset="0"/>
              </a:rPr>
              <a:t>vlrsKd; 12 rsKd;</a:t>
            </a:r>
          </a:p>
        </p:txBody>
      </p:sp>
      <p:sp>
        <p:nvSpPr>
          <p:cNvPr id="403508" name="Rectangle 52"/>
          <p:cNvSpPr>
            <a:spLocks noChangeArrowheads="1"/>
          </p:cNvSpPr>
          <p:nvPr/>
        </p:nvSpPr>
        <p:spPr bwMode="auto">
          <a:xfrm>
            <a:off x="6764338" y="2254250"/>
            <a:ext cx="2584450" cy="515938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2800" b="1">
                <a:latin typeface="CE Horizontal Thick Font" charset="0"/>
              </a:rPr>
              <a:t>xGufa_rmuf&amp;musrf;</a:t>
            </a:r>
          </a:p>
        </p:txBody>
      </p:sp>
      <p:sp>
        <p:nvSpPr>
          <p:cNvPr id="403509" name="Rectangle 53"/>
          <p:cNvSpPr>
            <a:spLocks noChangeArrowheads="1"/>
          </p:cNvSpPr>
          <p:nvPr/>
        </p:nvSpPr>
        <p:spPr bwMode="auto">
          <a:xfrm>
            <a:off x="1892300" y="5978525"/>
            <a:ext cx="2214563" cy="9429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2800" b="1">
                <a:solidFill>
                  <a:schemeClr val="folHlink"/>
                </a:solidFill>
                <a:latin typeface="CE Horizontal Thick Font" charset="0"/>
              </a:rPr>
              <a:t>w&amp;m;a[mcsuf  5 ck</a:t>
            </a:r>
          </a:p>
        </p:txBody>
      </p:sp>
      <p:sp>
        <p:nvSpPr>
          <p:cNvPr id="403510" name="Rectangle 54"/>
          <p:cNvSpPr>
            <a:spLocks noChangeArrowheads="1"/>
          </p:cNvSpPr>
          <p:nvPr/>
        </p:nvSpPr>
        <p:spPr bwMode="auto">
          <a:xfrm>
            <a:off x="3765550" y="1693863"/>
            <a:ext cx="1824038" cy="515937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 b="1">
                <a:solidFill>
                  <a:srgbClr val="99CCFF"/>
                </a:solidFill>
                <a:latin typeface="CE Horizontal Thick Font" charset="0"/>
              </a:rPr>
              <a:t>eSpf_crf;uGJonf</a:t>
            </a:r>
          </a:p>
        </p:txBody>
      </p:sp>
      <p:sp>
        <p:nvSpPr>
          <p:cNvPr id="403511" name="Rectangle 55"/>
          <p:cNvSpPr>
            <a:spLocks noChangeArrowheads="1"/>
          </p:cNvSpPr>
          <p:nvPr/>
        </p:nvSpPr>
        <p:spPr bwMode="auto">
          <a:xfrm>
            <a:off x="1471613" y="4167188"/>
            <a:ext cx="2001837" cy="515937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 b="1">
                <a:solidFill>
                  <a:schemeClr val="folHlink"/>
                </a:solidFill>
                <a:latin typeface="CE Horizontal Thick Font" charset="0"/>
              </a:rPr>
              <a:t>w&amp;m;oljuD;rsm;</a:t>
            </a:r>
          </a:p>
        </p:txBody>
      </p:sp>
      <p:sp>
        <p:nvSpPr>
          <p:cNvPr id="403512" name="Rectangle 56"/>
          <p:cNvSpPr>
            <a:spLocks noChangeArrowheads="1"/>
          </p:cNvSpPr>
          <p:nvPr/>
        </p:nvSpPr>
        <p:spPr bwMode="auto">
          <a:xfrm>
            <a:off x="1046163" y="939800"/>
            <a:ext cx="1841500" cy="515938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 b="1">
                <a:solidFill>
                  <a:schemeClr val="folHlink"/>
                </a:solidFill>
                <a:latin typeface="CE Horizontal Thick Font" charset="0"/>
              </a:rPr>
              <a:t>owif;aumif;</a:t>
            </a:r>
          </a:p>
        </p:txBody>
      </p:sp>
      <p:sp>
        <p:nvSpPr>
          <p:cNvPr id="403514" name="Rectangle 58"/>
          <p:cNvSpPr>
            <a:spLocks noChangeArrowheads="1"/>
          </p:cNvSpPr>
          <p:nvPr/>
        </p:nvSpPr>
        <p:spPr bwMode="auto">
          <a:xfrm>
            <a:off x="196850" y="5453063"/>
            <a:ext cx="2141538" cy="584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 b="1">
                <a:solidFill>
                  <a:schemeClr val="folHlink"/>
                </a:solidFill>
                <a:latin typeface="Comic Sans MS" charset="0"/>
              </a:rPr>
              <a:t>M - C - C </a:t>
            </a:r>
          </a:p>
        </p:txBody>
      </p:sp>
      <p:sp>
        <p:nvSpPr>
          <p:cNvPr id="403515" name="Rectangle 59"/>
          <p:cNvSpPr>
            <a:spLocks noChangeArrowheads="1"/>
          </p:cNvSpPr>
          <p:nvPr/>
        </p:nvSpPr>
        <p:spPr bwMode="auto">
          <a:xfrm>
            <a:off x="180975" y="312738"/>
            <a:ext cx="1497013" cy="515937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 b="1">
                <a:solidFill>
                  <a:srgbClr val="FF3300"/>
                </a:solidFill>
                <a:latin typeface="CE Horizontal Thick Font" charset="0"/>
              </a:rPr>
              <a:t>zdwfac:_cif</a:t>
            </a:r>
            <a:r>
              <a:rPr lang="en-US" sz="2800" b="1">
                <a:solidFill>
                  <a:srgbClr val="FF3300"/>
                </a:solidFill>
                <a:latin typeface="Metrix-1" charset="0"/>
              </a:rPr>
              <a:t>;</a:t>
            </a:r>
            <a:endParaRPr lang="en-US" sz="2800" b="1">
              <a:solidFill>
                <a:srgbClr val="FF3300"/>
              </a:solidFill>
              <a:latin typeface="Comic Sans MS" charset="0"/>
            </a:endParaRPr>
          </a:p>
        </p:txBody>
      </p:sp>
      <p:sp>
        <p:nvSpPr>
          <p:cNvPr id="403516" name="Rectangle 60"/>
          <p:cNvSpPr>
            <a:spLocks noChangeArrowheads="1"/>
          </p:cNvSpPr>
          <p:nvPr/>
        </p:nvSpPr>
        <p:spPr bwMode="auto">
          <a:xfrm>
            <a:off x="2871788" y="4668838"/>
            <a:ext cx="1225550" cy="655637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3200" b="1">
                <a:solidFill>
                  <a:srgbClr val="99CCFF"/>
                </a:solidFill>
                <a:latin typeface="Comic Sans MS" charset="0"/>
              </a:rPr>
              <a:t>I - I</a:t>
            </a:r>
          </a:p>
        </p:txBody>
      </p:sp>
      <p:sp>
        <p:nvSpPr>
          <p:cNvPr id="403517" name="Rectangle 61"/>
          <p:cNvSpPr>
            <a:spLocks noChangeArrowheads="1"/>
          </p:cNvSpPr>
          <p:nvPr/>
        </p:nvSpPr>
        <p:spPr bwMode="auto">
          <a:xfrm>
            <a:off x="6246813" y="3598863"/>
            <a:ext cx="2395537" cy="515937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 b="1">
                <a:solidFill>
                  <a:schemeClr val="folHlink"/>
                </a:solidFill>
                <a:latin typeface="CE Horizontal Thick Font" charset="0"/>
              </a:rPr>
              <a:t>usGefcH_cif;</a:t>
            </a:r>
            <a:r>
              <a:rPr lang="en-US" sz="2000" b="1">
                <a:solidFill>
                  <a:schemeClr val="folHlink"/>
                </a:solidFill>
                <a:latin typeface="Comic Sans MS" charset="0"/>
              </a:rPr>
              <a:t>          </a:t>
            </a:r>
          </a:p>
        </p:txBody>
      </p:sp>
      <p:sp>
        <p:nvSpPr>
          <p:cNvPr id="403518" name="Rectangle 62"/>
          <p:cNvSpPr>
            <a:spLocks noChangeArrowheads="1"/>
          </p:cNvSpPr>
          <p:nvPr/>
        </p:nvSpPr>
        <p:spPr bwMode="auto">
          <a:xfrm>
            <a:off x="3497263" y="1104900"/>
            <a:ext cx="1384300" cy="515938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 b="1">
                <a:solidFill>
                  <a:srgbClr val="00CC00"/>
                </a:solidFill>
                <a:latin typeface="CE Horizontal Thick Font" charset="0"/>
              </a:rPr>
              <a:t>odeawmif</a:t>
            </a:r>
          </a:p>
        </p:txBody>
      </p:sp>
      <p:sp>
        <p:nvSpPr>
          <p:cNvPr id="403519" name="Rectangle 63"/>
          <p:cNvSpPr>
            <a:spLocks noChangeArrowheads="1"/>
          </p:cNvSpPr>
          <p:nvPr/>
        </p:nvSpPr>
        <p:spPr bwMode="auto">
          <a:xfrm>
            <a:off x="6270625" y="5856288"/>
            <a:ext cx="1514475" cy="515937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 b="1">
                <a:solidFill>
                  <a:srgbClr val="FF3300"/>
                </a:solidFill>
                <a:latin typeface="CE Horizontal Thick Font" charset="0"/>
              </a:rPr>
              <a:t>c&amp;D;&amp;Snf 3 ck</a:t>
            </a:r>
          </a:p>
        </p:txBody>
      </p:sp>
      <p:sp>
        <p:nvSpPr>
          <p:cNvPr id="403520" name="Rectangle 64"/>
          <p:cNvSpPr>
            <a:spLocks noChangeArrowheads="1"/>
          </p:cNvSpPr>
          <p:nvPr/>
        </p:nvSpPr>
        <p:spPr bwMode="auto">
          <a:xfrm>
            <a:off x="2074863" y="3006725"/>
            <a:ext cx="1579562" cy="515938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 b="1">
                <a:solidFill>
                  <a:srgbClr val="FF3300"/>
                </a:solidFill>
                <a:latin typeface="CE Horizontal Thick Font" charset="0"/>
              </a:rPr>
              <a:t>uUKoa&amp;v</a:t>
            </a:r>
            <a:r>
              <a:rPr lang="en-US" sz="2800" b="1">
                <a:solidFill>
                  <a:srgbClr val="FF3300"/>
                </a:solidFill>
                <a:latin typeface="Comic Sans MS" charset="0"/>
              </a:rPr>
              <a:t> </a:t>
            </a:r>
          </a:p>
        </p:txBody>
      </p:sp>
      <p:sp>
        <p:nvSpPr>
          <p:cNvPr id="403522" name="Rectangle 66"/>
          <p:cNvSpPr>
            <a:spLocks noChangeArrowheads="1"/>
          </p:cNvSpPr>
          <p:nvPr/>
        </p:nvSpPr>
        <p:spPr bwMode="auto">
          <a:xfrm>
            <a:off x="642938" y="3394075"/>
            <a:ext cx="1304925" cy="655638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3200" b="1">
                <a:solidFill>
                  <a:srgbClr val="00CC00"/>
                </a:solidFill>
                <a:latin typeface="Comic Sans MS" charset="0"/>
              </a:rPr>
              <a:t>J - E</a:t>
            </a:r>
          </a:p>
        </p:txBody>
      </p:sp>
      <p:sp>
        <p:nvSpPr>
          <p:cNvPr id="403523" name="Rectangle 67"/>
          <p:cNvSpPr>
            <a:spLocks noChangeArrowheads="1"/>
          </p:cNvSpPr>
          <p:nvPr/>
        </p:nvSpPr>
        <p:spPr bwMode="auto">
          <a:xfrm>
            <a:off x="2263775" y="2111375"/>
            <a:ext cx="573088" cy="515938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 b="1">
                <a:solidFill>
                  <a:schemeClr val="folHlink"/>
                </a:solidFill>
                <a:latin typeface="Metrix-1" charset="0"/>
              </a:rPr>
              <a:t>430</a:t>
            </a:r>
            <a:endParaRPr lang="en-US" sz="2800" b="1">
              <a:solidFill>
                <a:schemeClr val="folHlink"/>
              </a:solidFill>
              <a:latin typeface="Comic Sans MS" charset="0"/>
            </a:endParaRPr>
          </a:p>
        </p:txBody>
      </p:sp>
      <p:sp>
        <p:nvSpPr>
          <p:cNvPr id="403524" name="Rectangle 68"/>
          <p:cNvSpPr>
            <a:spLocks noChangeArrowheads="1"/>
          </p:cNvSpPr>
          <p:nvPr/>
        </p:nvSpPr>
        <p:spPr bwMode="auto">
          <a:xfrm>
            <a:off x="3498850" y="541338"/>
            <a:ext cx="1981200" cy="584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 b="1">
                <a:latin typeface="Comic Sans MS" charset="0"/>
              </a:rPr>
              <a:t>S - D - S</a:t>
            </a:r>
          </a:p>
        </p:txBody>
      </p:sp>
      <p:sp>
        <p:nvSpPr>
          <p:cNvPr id="403525" name="Rectangle 69"/>
          <p:cNvSpPr>
            <a:spLocks noChangeArrowheads="1"/>
          </p:cNvSpPr>
          <p:nvPr/>
        </p:nvSpPr>
        <p:spPr bwMode="auto">
          <a:xfrm>
            <a:off x="3919538" y="5467350"/>
            <a:ext cx="1989137" cy="584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 b="1">
                <a:solidFill>
                  <a:srgbClr val="00CC00"/>
                </a:solidFill>
                <a:latin typeface="Comic Sans MS" charset="0"/>
              </a:rPr>
              <a:t>Z - E - N</a:t>
            </a:r>
          </a:p>
        </p:txBody>
      </p:sp>
      <p:sp>
        <p:nvSpPr>
          <p:cNvPr id="403526" name="Rectangle 70"/>
          <p:cNvSpPr>
            <a:spLocks noChangeArrowheads="1"/>
          </p:cNvSpPr>
          <p:nvPr/>
        </p:nvSpPr>
        <p:spPr bwMode="auto">
          <a:xfrm>
            <a:off x="3930650" y="3673475"/>
            <a:ext cx="1397000" cy="515938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 b="1">
                <a:solidFill>
                  <a:schemeClr val="folHlink"/>
                </a:solidFill>
                <a:latin typeface="CE Horizontal Thick Font" charset="0"/>
              </a:rPr>
              <a:t>wrefawmf</a:t>
            </a:r>
          </a:p>
        </p:txBody>
      </p:sp>
      <p:sp>
        <p:nvSpPr>
          <p:cNvPr id="403527" name="Rectangle 71"/>
          <p:cNvSpPr>
            <a:spLocks noChangeArrowheads="1"/>
          </p:cNvSpPr>
          <p:nvPr/>
        </p:nvSpPr>
        <p:spPr bwMode="auto">
          <a:xfrm>
            <a:off x="7196138" y="1047750"/>
            <a:ext cx="1695450" cy="515938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 b="1">
                <a:solidFill>
                  <a:srgbClr val="FF3300"/>
                </a:solidFill>
                <a:latin typeface="CE Horizontal Thick Font" charset="0"/>
              </a:rPr>
              <a:t>jo0g'p1rsm;</a:t>
            </a:r>
          </a:p>
        </p:txBody>
      </p:sp>
      <p:sp>
        <p:nvSpPr>
          <p:cNvPr id="403529" name="Rectangle 73"/>
          <p:cNvSpPr>
            <a:spLocks noChangeArrowheads="1"/>
          </p:cNvSpPr>
          <p:nvPr/>
        </p:nvSpPr>
        <p:spPr bwMode="auto">
          <a:xfrm>
            <a:off x="5657850" y="217488"/>
            <a:ext cx="1274763" cy="45402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400" b="1">
                <a:solidFill>
                  <a:srgbClr val="00CC00"/>
                </a:solidFill>
                <a:latin typeface="CE Horizontal Thick Font" charset="0"/>
              </a:rPr>
              <a:t>cv'J bme</a:t>
            </a:r>
          </a:p>
        </p:txBody>
      </p:sp>
      <p:sp>
        <p:nvSpPr>
          <p:cNvPr id="403530" name="Rectangle 74"/>
          <p:cNvSpPr>
            <a:spLocks noChangeArrowheads="1"/>
          </p:cNvSpPr>
          <p:nvPr/>
        </p:nvSpPr>
        <p:spPr bwMode="auto">
          <a:xfrm>
            <a:off x="4787900" y="4322763"/>
            <a:ext cx="695325" cy="515937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 b="1">
                <a:latin typeface="CE Horizontal Thick Font" charset="0"/>
              </a:rPr>
              <a:t>350</a:t>
            </a:r>
          </a:p>
        </p:txBody>
      </p:sp>
      <p:sp>
        <p:nvSpPr>
          <p:cNvPr id="403531" name="Rectangle 75"/>
          <p:cNvSpPr>
            <a:spLocks noChangeArrowheads="1"/>
          </p:cNvSpPr>
          <p:nvPr/>
        </p:nvSpPr>
        <p:spPr bwMode="auto">
          <a:xfrm>
            <a:off x="5605463" y="4165600"/>
            <a:ext cx="776287" cy="515938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 b="1">
                <a:solidFill>
                  <a:srgbClr val="00CC00"/>
                </a:solidFill>
                <a:latin typeface="Comic Sans MS" charset="0"/>
              </a:rPr>
              <a:t> </a:t>
            </a:r>
            <a:r>
              <a:rPr lang="en-US" sz="2800" b="1">
                <a:solidFill>
                  <a:srgbClr val="00CC00"/>
                </a:solidFill>
                <a:latin typeface="CE Horizontal Thick Font" charset="0"/>
              </a:rPr>
              <a:t>,k'</a:t>
            </a:r>
          </a:p>
        </p:txBody>
      </p:sp>
      <p:sp>
        <p:nvSpPr>
          <p:cNvPr id="403532" name="Rectangle 76"/>
          <p:cNvSpPr>
            <a:spLocks noChangeArrowheads="1"/>
          </p:cNvSpPr>
          <p:nvPr/>
        </p:nvSpPr>
        <p:spPr bwMode="auto">
          <a:xfrm>
            <a:off x="3702050" y="2473325"/>
            <a:ext cx="1584325" cy="515938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 b="1">
                <a:solidFill>
                  <a:schemeClr val="folHlink"/>
                </a:solidFill>
                <a:latin typeface="CE Horizontal Thick Font" charset="0"/>
              </a:rPr>
              <a:t>eSpfaygif; 70</a:t>
            </a:r>
          </a:p>
        </p:txBody>
      </p:sp>
      <p:sp>
        <p:nvSpPr>
          <p:cNvPr id="403533" name="Rectangle 77"/>
          <p:cNvSpPr>
            <a:spLocks noChangeArrowheads="1"/>
          </p:cNvSpPr>
          <p:nvPr/>
        </p:nvSpPr>
        <p:spPr bwMode="auto">
          <a:xfrm>
            <a:off x="366713" y="2363788"/>
            <a:ext cx="1565275" cy="515937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 b="1">
                <a:latin typeface="CE Horizontal Thick Font" charset="0"/>
              </a:rPr>
              <a:t>toif;awmf</a:t>
            </a:r>
            <a:endParaRPr lang="en-US" sz="2800" b="1" i="1">
              <a:latin typeface="CE Horizontal Thick Font" charset="0"/>
            </a:endParaRPr>
          </a:p>
        </p:txBody>
      </p:sp>
      <p:sp>
        <p:nvSpPr>
          <p:cNvPr id="403535" name="Rectangle 79"/>
          <p:cNvSpPr>
            <a:spLocks noChangeArrowheads="1"/>
          </p:cNvSpPr>
          <p:nvPr/>
        </p:nvSpPr>
        <p:spPr bwMode="auto">
          <a:xfrm>
            <a:off x="7204075" y="4378325"/>
            <a:ext cx="1897063" cy="584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 b="1">
                <a:solidFill>
                  <a:schemeClr val="folHlink"/>
                </a:solidFill>
                <a:latin typeface="Comic Sans MS" charset="0"/>
              </a:rPr>
              <a:t>L - S - B</a:t>
            </a:r>
          </a:p>
        </p:txBody>
      </p:sp>
      <p:sp>
        <p:nvSpPr>
          <p:cNvPr id="403536" name="Rectangle 80"/>
          <p:cNvSpPr>
            <a:spLocks noChangeArrowheads="1"/>
          </p:cNvSpPr>
          <p:nvPr/>
        </p:nvSpPr>
        <p:spPr bwMode="auto">
          <a:xfrm>
            <a:off x="5927725" y="904875"/>
            <a:ext cx="444500" cy="515938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 b="1">
                <a:solidFill>
                  <a:schemeClr val="folHlink"/>
                </a:solidFill>
                <a:latin typeface="Metrix-1" charset="0"/>
              </a:rPr>
              <a:t>40</a:t>
            </a:r>
            <a:endParaRPr lang="en-US" sz="2800" b="1">
              <a:solidFill>
                <a:schemeClr val="folHlink"/>
              </a:solidFill>
              <a:latin typeface="Comic Sans MS" charset="0"/>
            </a:endParaRPr>
          </a:p>
        </p:txBody>
      </p:sp>
      <p:sp>
        <p:nvSpPr>
          <p:cNvPr id="403537" name="Rectangle 81"/>
          <p:cNvSpPr>
            <a:spLocks noChangeArrowheads="1"/>
          </p:cNvSpPr>
          <p:nvPr/>
        </p:nvSpPr>
        <p:spPr bwMode="auto">
          <a:xfrm>
            <a:off x="561975" y="1557338"/>
            <a:ext cx="1165225" cy="515937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 b="1">
                <a:solidFill>
                  <a:srgbClr val="00CC00"/>
                </a:solidFill>
                <a:latin typeface="CE Horizontal Thick Font" charset="0"/>
              </a:rPr>
              <a:t>a,&amp;dacg</a:t>
            </a:r>
            <a:endParaRPr lang="en-US" sz="2800" b="1">
              <a:solidFill>
                <a:schemeClr val="folHlink"/>
              </a:solidFill>
              <a:latin typeface="CE Horizontal Thick Font" charset="0"/>
            </a:endParaRPr>
          </a:p>
        </p:txBody>
      </p:sp>
      <p:sp>
        <p:nvSpPr>
          <p:cNvPr id="403538" name="Rectangle 82"/>
          <p:cNvSpPr>
            <a:spLocks noChangeArrowheads="1"/>
          </p:cNvSpPr>
          <p:nvPr/>
        </p:nvSpPr>
        <p:spPr bwMode="auto">
          <a:xfrm>
            <a:off x="0" y="4889500"/>
            <a:ext cx="1608138" cy="515938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 b="1">
                <a:solidFill>
                  <a:srgbClr val="FF3300"/>
                </a:solidFill>
                <a:latin typeface="CE Horizontal Thick Font" charset="0"/>
              </a:rPr>
              <a:t>As1'dwfusrf;</a:t>
            </a:r>
            <a:endParaRPr lang="en-US" sz="2800" b="1">
              <a:solidFill>
                <a:srgbClr val="FF3300"/>
              </a:solidFill>
              <a:latin typeface="Comic Sans MS" charset="0"/>
            </a:endParaRPr>
          </a:p>
        </p:txBody>
      </p:sp>
      <p:sp>
        <p:nvSpPr>
          <p:cNvPr id="403539" name="Rectangle 83"/>
          <p:cNvSpPr>
            <a:spLocks noChangeArrowheads="1"/>
          </p:cNvSpPr>
          <p:nvPr/>
        </p:nvSpPr>
        <p:spPr bwMode="auto">
          <a:xfrm>
            <a:off x="6042025" y="2876550"/>
            <a:ext cx="1706563" cy="515938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 b="1">
                <a:solidFill>
                  <a:srgbClr val="FF3300"/>
                </a:solidFill>
                <a:latin typeface="CE Horizontal Thick Font" charset="0"/>
              </a:rPr>
              <a:t>ya&amp;mzufrsm;</a:t>
            </a:r>
          </a:p>
        </p:txBody>
      </p:sp>
      <p:sp>
        <p:nvSpPr>
          <p:cNvPr id="403543" name="Text Box 87"/>
          <p:cNvSpPr txBox="1">
            <a:spLocks noChangeArrowheads="1"/>
          </p:cNvSpPr>
          <p:nvPr/>
        </p:nvSpPr>
        <p:spPr bwMode="auto">
          <a:xfrm>
            <a:off x="8891588" y="-17463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my-MM" sz="2000">
              <a:solidFill>
                <a:srgbClr val="FFA27C"/>
              </a:solidFill>
              <a:latin typeface="Comic Sans MS" charset="0"/>
            </a:endParaRPr>
          </a:p>
        </p:txBody>
      </p:sp>
      <p:sp>
        <p:nvSpPr>
          <p:cNvPr id="403549" name="Rectangle 93"/>
          <p:cNvSpPr>
            <a:spLocks noChangeArrowheads="1"/>
          </p:cNvSpPr>
          <p:nvPr/>
        </p:nvSpPr>
        <p:spPr bwMode="auto">
          <a:xfrm>
            <a:off x="8101013" y="651986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30</a:t>
            </a:r>
          </a:p>
        </p:txBody>
      </p:sp>
    </p:spTree>
  </p:cSld>
  <p:clrMapOvr>
    <a:masterClrMapping/>
  </p:clrMapOvr>
  <p:transition xmlns:p14="http://schemas.microsoft.com/office/powerpoint/2010/main" advTm="0">
    <p:wheel spokes="0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35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35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035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035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035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035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035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035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035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035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035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035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035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035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035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035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035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035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035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035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0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035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035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035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035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7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035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035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035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035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54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035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035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035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035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61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035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035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035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035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68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4035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035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035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035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7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035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035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035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035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82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035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035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4035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4035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89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4035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4035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4035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4035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96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4035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4035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4035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4035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03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4035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4035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4035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4035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10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4035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4035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4035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4035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17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4035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4035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4035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4035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24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4035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4035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4035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4035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31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4035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4035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4035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4035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38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4035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4035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4035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4035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4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4035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4035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4035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4035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52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4035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4035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4035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4035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59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4035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4035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4035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4035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166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4035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4035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4035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4035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173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4035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4035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4035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4035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180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2" dur="500" fill="hold"/>
                                        <p:tgtEl>
                                          <p:spTgt spid="4035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 fill="hold"/>
                                        <p:tgtEl>
                                          <p:spTgt spid="4035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500" fill="hold"/>
                                        <p:tgtEl>
                                          <p:spTgt spid="4035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500" fill="hold"/>
                                        <p:tgtEl>
                                          <p:spTgt spid="4035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187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4035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500" fill="hold"/>
                                        <p:tgtEl>
                                          <p:spTgt spid="4035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4035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4035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194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4035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4035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500" fill="hold"/>
                                        <p:tgtEl>
                                          <p:spTgt spid="4035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500" fill="hold"/>
                                        <p:tgtEl>
                                          <p:spTgt spid="4035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201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3" dur="500" fill="hold"/>
                                        <p:tgtEl>
                                          <p:spTgt spid="4035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500" fill="hold"/>
                                        <p:tgtEl>
                                          <p:spTgt spid="4035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500" fill="hold"/>
                                        <p:tgtEl>
                                          <p:spTgt spid="4035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500" fill="hold"/>
                                        <p:tgtEl>
                                          <p:spTgt spid="4035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3507" grpId="0" autoUpdateAnimBg="0"/>
      <p:bldP spid="403508" grpId="0" autoUpdateAnimBg="0"/>
      <p:bldP spid="403509" grpId="0" autoUpdateAnimBg="0"/>
      <p:bldP spid="403510" grpId="0" autoUpdateAnimBg="0"/>
      <p:bldP spid="403511" grpId="0" autoUpdateAnimBg="0"/>
      <p:bldP spid="403512" grpId="0" autoUpdateAnimBg="0"/>
      <p:bldP spid="403514" grpId="0" autoUpdateAnimBg="0"/>
      <p:bldP spid="403515" grpId="0" autoUpdateAnimBg="0"/>
      <p:bldP spid="403516" grpId="0" autoUpdateAnimBg="0"/>
      <p:bldP spid="403517" grpId="0" autoUpdateAnimBg="0"/>
      <p:bldP spid="403518" grpId="0" autoUpdateAnimBg="0"/>
      <p:bldP spid="403519" grpId="0" autoUpdateAnimBg="0"/>
      <p:bldP spid="403520" grpId="0" autoUpdateAnimBg="0"/>
      <p:bldP spid="403522" grpId="0" autoUpdateAnimBg="0"/>
      <p:bldP spid="403523" grpId="0" autoUpdateAnimBg="0"/>
      <p:bldP spid="403524" grpId="0" autoUpdateAnimBg="0"/>
      <p:bldP spid="403525" grpId="0" autoUpdateAnimBg="0"/>
      <p:bldP spid="403526" grpId="0" autoUpdateAnimBg="0"/>
      <p:bldP spid="403527" grpId="0" autoUpdateAnimBg="0"/>
      <p:bldP spid="403529" grpId="0" autoUpdateAnimBg="0"/>
      <p:bldP spid="403530" grpId="0" autoUpdateAnimBg="0"/>
      <p:bldP spid="403531" grpId="0" autoUpdateAnimBg="0"/>
      <p:bldP spid="403532" grpId="0" autoUpdateAnimBg="0"/>
      <p:bldP spid="403533" grpId="0" autoUpdateAnimBg="0"/>
      <p:bldP spid="403535" grpId="0" autoUpdateAnimBg="0"/>
      <p:bldP spid="403536" grpId="0" autoUpdateAnimBg="0"/>
      <p:bldP spid="403537" grpId="0" autoUpdateAnimBg="0"/>
      <p:bldP spid="403538" grpId="0" autoUpdateAnimBg="0"/>
      <p:bldP spid="403539" grpId="0" autoUpdateAnimBg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410" name="Line 2"/>
          <p:cNvSpPr>
            <a:spLocks noChangeShapeType="1"/>
          </p:cNvSpPr>
          <p:nvPr/>
        </p:nvSpPr>
        <p:spPr bwMode="auto">
          <a:xfrm>
            <a:off x="6234113" y="1828800"/>
            <a:ext cx="0" cy="1066800"/>
          </a:xfrm>
          <a:prstGeom prst="line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1411" name="Line 3"/>
          <p:cNvSpPr>
            <a:spLocks noChangeShapeType="1"/>
          </p:cNvSpPr>
          <p:nvPr/>
        </p:nvSpPr>
        <p:spPr bwMode="auto">
          <a:xfrm>
            <a:off x="4252913" y="1828800"/>
            <a:ext cx="0" cy="1066800"/>
          </a:xfrm>
          <a:prstGeom prst="line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1412" name="Line 4"/>
          <p:cNvSpPr>
            <a:spLocks noChangeShapeType="1"/>
          </p:cNvSpPr>
          <p:nvPr/>
        </p:nvSpPr>
        <p:spPr bwMode="auto">
          <a:xfrm>
            <a:off x="4252913" y="3962400"/>
            <a:ext cx="0" cy="1981200"/>
          </a:xfrm>
          <a:prstGeom prst="line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1413" name="Line 5"/>
          <p:cNvSpPr>
            <a:spLocks noChangeShapeType="1"/>
          </p:cNvSpPr>
          <p:nvPr/>
        </p:nvSpPr>
        <p:spPr bwMode="auto">
          <a:xfrm>
            <a:off x="6234113" y="3962400"/>
            <a:ext cx="0" cy="1981200"/>
          </a:xfrm>
          <a:prstGeom prst="line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1414" name="Line 6"/>
          <p:cNvSpPr>
            <a:spLocks noChangeShapeType="1"/>
          </p:cNvSpPr>
          <p:nvPr/>
        </p:nvSpPr>
        <p:spPr bwMode="auto">
          <a:xfrm>
            <a:off x="2119313" y="4953000"/>
            <a:ext cx="6324600" cy="0"/>
          </a:xfrm>
          <a:prstGeom prst="line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1415" name="Line 7"/>
          <p:cNvSpPr>
            <a:spLocks noChangeShapeType="1"/>
          </p:cNvSpPr>
          <p:nvPr/>
        </p:nvSpPr>
        <p:spPr bwMode="auto">
          <a:xfrm>
            <a:off x="6234113" y="1828800"/>
            <a:ext cx="0" cy="1066800"/>
          </a:xfrm>
          <a:prstGeom prst="line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1416" name="Line 8"/>
          <p:cNvSpPr>
            <a:spLocks noChangeShapeType="1"/>
          </p:cNvSpPr>
          <p:nvPr/>
        </p:nvSpPr>
        <p:spPr bwMode="auto">
          <a:xfrm>
            <a:off x="4252913" y="1828800"/>
            <a:ext cx="0" cy="1066800"/>
          </a:xfrm>
          <a:prstGeom prst="line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1417" name="Line 9"/>
          <p:cNvSpPr>
            <a:spLocks noChangeShapeType="1"/>
          </p:cNvSpPr>
          <p:nvPr/>
        </p:nvSpPr>
        <p:spPr bwMode="auto">
          <a:xfrm>
            <a:off x="4252913" y="3962400"/>
            <a:ext cx="0" cy="1981200"/>
          </a:xfrm>
          <a:prstGeom prst="line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1418" name="Line 10"/>
          <p:cNvSpPr>
            <a:spLocks noChangeShapeType="1"/>
          </p:cNvSpPr>
          <p:nvPr/>
        </p:nvSpPr>
        <p:spPr bwMode="auto">
          <a:xfrm>
            <a:off x="6234113" y="3962400"/>
            <a:ext cx="0" cy="1981200"/>
          </a:xfrm>
          <a:prstGeom prst="line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1419" name="Line 11"/>
          <p:cNvSpPr>
            <a:spLocks noChangeShapeType="1"/>
          </p:cNvSpPr>
          <p:nvPr/>
        </p:nvSpPr>
        <p:spPr bwMode="auto">
          <a:xfrm>
            <a:off x="2119313" y="4953000"/>
            <a:ext cx="6324600" cy="0"/>
          </a:xfrm>
          <a:prstGeom prst="line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1420" name="Line 12"/>
          <p:cNvSpPr>
            <a:spLocks noChangeShapeType="1"/>
          </p:cNvSpPr>
          <p:nvPr/>
        </p:nvSpPr>
        <p:spPr bwMode="auto">
          <a:xfrm>
            <a:off x="2119313" y="3962400"/>
            <a:ext cx="6324600" cy="0"/>
          </a:xfrm>
          <a:prstGeom prst="line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1421" name="Line 13"/>
          <p:cNvSpPr>
            <a:spLocks noChangeShapeType="1"/>
          </p:cNvSpPr>
          <p:nvPr/>
        </p:nvSpPr>
        <p:spPr bwMode="auto">
          <a:xfrm>
            <a:off x="2119313" y="2895600"/>
            <a:ext cx="6324600" cy="0"/>
          </a:xfrm>
          <a:prstGeom prst="line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1422" name="Line 14"/>
          <p:cNvSpPr>
            <a:spLocks noChangeShapeType="1"/>
          </p:cNvSpPr>
          <p:nvPr/>
        </p:nvSpPr>
        <p:spPr bwMode="auto">
          <a:xfrm>
            <a:off x="2119313" y="3962400"/>
            <a:ext cx="6324600" cy="0"/>
          </a:xfrm>
          <a:prstGeom prst="line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1423" name="Line 15"/>
          <p:cNvSpPr>
            <a:spLocks noChangeShapeType="1"/>
          </p:cNvSpPr>
          <p:nvPr/>
        </p:nvSpPr>
        <p:spPr bwMode="auto">
          <a:xfrm>
            <a:off x="2119313" y="2895600"/>
            <a:ext cx="6324600" cy="0"/>
          </a:xfrm>
          <a:prstGeom prst="line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1424" name="Line 16"/>
          <p:cNvSpPr>
            <a:spLocks noChangeShapeType="1"/>
          </p:cNvSpPr>
          <p:nvPr/>
        </p:nvSpPr>
        <p:spPr bwMode="auto">
          <a:xfrm>
            <a:off x="2119313" y="3962400"/>
            <a:ext cx="6324600" cy="0"/>
          </a:xfrm>
          <a:prstGeom prst="line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1425" name="Line 17"/>
          <p:cNvSpPr>
            <a:spLocks noChangeShapeType="1"/>
          </p:cNvSpPr>
          <p:nvPr/>
        </p:nvSpPr>
        <p:spPr bwMode="auto">
          <a:xfrm>
            <a:off x="2119313" y="2895600"/>
            <a:ext cx="6324600" cy="0"/>
          </a:xfrm>
          <a:prstGeom prst="line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1426" name="Line 18"/>
          <p:cNvSpPr>
            <a:spLocks noChangeShapeType="1"/>
          </p:cNvSpPr>
          <p:nvPr/>
        </p:nvSpPr>
        <p:spPr bwMode="auto">
          <a:xfrm>
            <a:off x="2119313" y="3962400"/>
            <a:ext cx="6324600" cy="0"/>
          </a:xfrm>
          <a:prstGeom prst="line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1427" name="Line 19"/>
          <p:cNvSpPr>
            <a:spLocks noChangeShapeType="1"/>
          </p:cNvSpPr>
          <p:nvPr/>
        </p:nvSpPr>
        <p:spPr bwMode="auto">
          <a:xfrm>
            <a:off x="1736725" y="2511425"/>
            <a:ext cx="6324600" cy="0"/>
          </a:xfrm>
          <a:prstGeom prst="line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1428" name="Rectangle 20"/>
          <p:cNvSpPr>
            <a:spLocks noChangeArrowheads="1"/>
          </p:cNvSpPr>
          <p:nvPr/>
        </p:nvSpPr>
        <p:spPr bwMode="auto">
          <a:xfrm>
            <a:off x="541338" y="312738"/>
            <a:ext cx="2479675" cy="515937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 b="1">
                <a:solidFill>
                  <a:srgbClr val="292929"/>
                </a:solidFill>
                <a:latin typeface="WinTaungyi" charset="0"/>
              </a:rPr>
              <a:t>zdwfac:_cif;</a:t>
            </a:r>
          </a:p>
        </p:txBody>
      </p:sp>
      <p:sp>
        <p:nvSpPr>
          <p:cNvPr id="401429" name="Rectangle 21"/>
          <p:cNvSpPr>
            <a:spLocks noChangeArrowheads="1"/>
          </p:cNvSpPr>
          <p:nvPr/>
        </p:nvSpPr>
        <p:spPr bwMode="auto">
          <a:xfrm>
            <a:off x="7204075" y="4378325"/>
            <a:ext cx="1666875" cy="515938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 b="1">
                <a:solidFill>
                  <a:srgbClr val="292929"/>
                </a:solidFill>
                <a:latin typeface="WinTaungyi" charset="0"/>
              </a:rPr>
              <a:t>L - S - B</a:t>
            </a:r>
          </a:p>
        </p:txBody>
      </p:sp>
      <p:sp>
        <p:nvSpPr>
          <p:cNvPr id="401430" name="Rectangle 22"/>
          <p:cNvSpPr>
            <a:spLocks noChangeArrowheads="1"/>
          </p:cNvSpPr>
          <p:nvPr/>
        </p:nvSpPr>
        <p:spPr bwMode="auto">
          <a:xfrm>
            <a:off x="3232150" y="4668838"/>
            <a:ext cx="906463" cy="576262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3200" b="1">
                <a:solidFill>
                  <a:srgbClr val="292929"/>
                </a:solidFill>
                <a:latin typeface="WinTaungyi" charset="0"/>
              </a:rPr>
              <a:t>I - I</a:t>
            </a:r>
          </a:p>
        </p:txBody>
      </p:sp>
      <p:sp>
        <p:nvSpPr>
          <p:cNvPr id="401431" name="Rectangle 23"/>
          <p:cNvSpPr>
            <a:spLocks noChangeArrowheads="1"/>
          </p:cNvSpPr>
          <p:nvPr/>
        </p:nvSpPr>
        <p:spPr bwMode="auto">
          <a:xfrm>
            <a:off x="647700" y="3394075"/>
            <a:ext cx="1154113" cy="576263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3200" b="1">
                <a:solidFill>
                  <a:srgbClr val="292929"/>
                </a:solidFill>
                <a:latin typeface="WinTaungyi" charset="0"/>
              </a:rPr>
              <a:t>J - E</a:t>
            </a:r>
          </a:p>
        </p:txBody>
      </p:sp>
      <p:sp>
        <p:nvSpPr>
          <p:cNvPr id="401432" name="Rectangle 24"/>
          <p:cNvSpPr>
            <a:spLocks noChangeArrowheads="1"/>
          </p:cNvSpPr>
          <p:nvPr/>
        </p:nvSpPr>
        <p:spPr bwMode="auto">
          <a:xfrm>
            <a:off x="5738813" y="4878388"/>
            <a:ext cx="2373312" cy="576262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3200" b="1">
                <a:solidFill>
                  <a:srgbClr val="292929"/>
                </a:solidFill>
                <a:latin typeface="WinTaungyi" charset="0"/>
              </a:rPr>
              <a:t>12 rsKKd;</a:t>
            </a:r>
          </a:p>
        </p:txBody>
      </p:sp>
      <p:sp>
        <p:nvSpPr>
          <p:cNvPr id="401433" name="Rectangle 25"/>
          <p:cNvSpPr>
            <a:spLocks noChangeArrowheads="1"/>
          </p:cNvSpPr>
          <p:nvPr/>
        </p:nvSpPr>
        <p:spPr bwMode="auto">
          <a:xfrm>
            <a:off x="6607175" y="3598863"/>
            <a:ext cx="3478213" cy="515937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 b="1">
                <a:solidFill>
                  <a:srgbClr val="292929"/>
                </a:solidFill>
                <a:latin typeface="WinTaungyi" charset="0"/>
              </a:rPr>
              <a:t>usGefcH_cif;</a:t>
            </a:r>
            <a:r>
              <a:rPr lang="en-US" sz="2000" b="1">
                <a:solidFill>
                  <a:srgbClr val="292929"/>
                </a:solidFill>
                <a:latin typeface="WinTaungyi" charset="0"/>
              </a:rPr>
              <a:t>          </a:t>
            </a:r>
          </a:p>
        </p:txBody>
      </p:sp>
      <p:sp>
        <p:nvSpPr>
          <p:cNvPr id="401434" name="Rectangle 26"/>
          <p:cNvSpPr>
            <a:spLocks noChangeArrowheads="1"/>
          </p:cNvSpPr>
          <p:nvPr/>
        </p:nvSpPr>
        <p:spPr bwMode="auto">
          <a:xfrm>
            <a:off x="2171700" y="2193925"/>
            <a:ext cx="895350" cy="515938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 b="1">
                <a:solidFill>
                  <a:srgbClr val="292929"/>
                </a:solidFill>
                <a:latin typeface="WinTaungyi" charset="0"/>
              </a:rPr>
              <a:t>430</a:t>
            </a:r>
          </a:p>
        </p:txBody>
      </p:sp>
      <p:sp>
        <p:nvSpPr>
          <p:cNvPr id="401435" name="Rectangle 27"/>
          <p:cNvSpPr>
            <a:spLocks noChangeArrowheads="1"/>
          </p:cNvSpPr>
          <p:nvPr/>
        </p:nvSpPr>
        <p:spPr bwMode="auto">
          <a:xfrm>
            <a:off x="6916738" y="2241550"/>
            <a:ext cx="3070225" cy="515938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 b="1">
                <a:solidFill>
                  <a:srgbClr val="292929"/>
                </a:solidFill>
                <a:latin typeface="WinTaungyi" charset="0"/>
              </a:rPr>
              <a:t>xGufa_rmuf&amp;m</a:t>
            </a:r>
          </a:p>
        </p:txBody>
      </p:sp>
      <p:sp>
        <p:nvSpPr>
          <p:cNvPr id="401436" name="Rectangle 28"/>
          <p:cNvSpPr>
            <a:spLocks noChangeArrowheads="1"/>
          </p:cNvSpPr>
          <p:nvPr/>
        </p:nvSpPr>
        <p:spPr bwMode="auto">
          <a:xfrm>
            <a:off x="3857625" y="1104900"/>
            <a:ext cx="895350" cy="515938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 b="1">
                <a:solidFill>
                  <a:srgbClr val="292929"/>
                </a:solidFill>
                <a:latin typeface="WinTaungyi" charset="0"/>
              </a:rPr>
              <a:t>ode</a:t>
            </a:r>
          </a:p>
        </p:txBody>
      </p:sp>
      <p:sp>
        <p:nvSpPr>
          <p:cNvPr id="401437" name="Rectangle 29"/>
          <p:cNvSpPr>
            <a:spLocks noChangeArrowheads="1"/>
          </p:cNvSpPr>
          <p:nvPr/>
        </p:nvSpPr>
        <p:spPr bwMode="auto">
          <a:xfrm>
            <a:off x="557213" y="5453063"/>
            <a:ext cx="1903412" cy="515937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 b="1">
                <a:solidFill>
                  <a:srgbClr val="292929"/>
                </a:solidFill>
                <a:latin typeface="WinTaungyi" charset="0"/>
              </a:rPr>
              <a:t>M - C - C </a:t>
            </a:r>
          </a:p>
        </p:txBody>
      </p:sp>
      <p:sp>
        <p:nvSpPr>
          <p:cNvPr id="401438" name="Rectangle 30"/>
          <p:cNvSpPr>
            <a:spLocks noChangeArrowheads="1"/>
          </p:cNvSpPr>
          <p:nvPr/>
        </p:nvSpPr>
        <p:spPr bwMode="auto">
          <a:xfrm>
            <a:off x="5695950" y="331788"/>
            <a:ext cx="2416175" cy="6381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3600" b="1">
                <a:solidFill>
                  <a:srgbClr val="333333"/>
                </a:solidFill>
                <a:latin typeface="WinTaungyi" charset="0"/>
              </a:rPr>
              <a:t>cv'J bme</a:t>
            </a:r>
          </a:p>
        </p:txBody>
      </p:sp>
      <p:sp>
        <p:nvSpPr>
          <p:cNvPr id="401439" name="Rectangle 31"/>
          <p:cNvSpPr>
            <a:spLocks noChangeArrowheads="1"/>
          </p:cNvSpPr>
          <p:nvPr/>
        </p:nvSpPr>
        <p:spPr bwMode="auto">
          <a:xfrm>
            <a:off x="5927725" y="904875"/>
            <a:ext cx="657225" cy="515938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 b="1">
                <a:solidFill>
                  <a:srgbClr val="292929"/>
                </a:solidFill>
                <a:latin typeface="WinTaungyi" charset="0"/>
              </a:rPr>
              <a:t>40</a:t>
            </a:r>
          </a:p>
        </p:txBody>
      </p:sp>
      <p:sp>
        <p:nvSpPr>
          <p:cNvPr id="401440" name="Rectangle 32"/>
          <p:cNvSpPr>
            <a:spLocks noChangeArrowheads="1"/>
          </p:cNvSpPr>
          <p:nvPr/>
        </p:nvSpPr>
        <p:spPr bwMode="auto">
          <a:xfrm>
            <a:off x="2146300" y="5991225"/>
            <a:ext cx="2490788" cy="9429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2800" b="1">
                <a:solidFill>
                  <a:srgbClr val="292929"/>
                </a:solidFill>
                <a:latin typeface="WinTaungyi" charset="0"/>
              </a:rPr>
              <a:t>w&amp;m;a[mcsuf 5 ck </a:t>
            </a:r>
          </a:p>
        </p:txBody>
      </p:sp>
      <p:sp>
        <p:nvSpPr>
          <p:cNvPr id="401441" name="Rectangle 33"/>
          <p:cNvSpPr>
            <a:spLocks noChangeArrowheads="1"/>
          </p:cNvSpPr>
          <p:nvPr/>
        </p:nvSpPr>
        <p:spPr bwMode="auto">
          <a:xfrm>
            <a:off x="685800" y="1584325"/>
            <a:ext cx="1806575" cy="515938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 b="1">
                <a:solidFill>
                  <a:srgbClr val="292929"/>
                </a:solidFill>
                <a:latin typeface="WinTaungyi" charset="0"/>
              </a:rPr>
              <a:t>a,&amp;dacg</a:t>
            </a:r>
          </a:p>
        </p:txBody>
      </p:sp>
      <p:sp>
        <p:nvSpPr>
          <p:cNvPr id="401442" name="Rectangle 34"/>
          <p:cNvSpPr>
            <a:spLocks noChangeArrowheads="1"/>
          </p:cNvSpPr>
          <p:nvPr/>
        </p:nvSpPr>
        <p:spPr bwMode="auto">
          <a:xfrm>
            <a:off x="3765550" y="1693863"/>
            <a:ext cx="3449638" cy="515937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 b="1">
                <a:solidFill>
                  <a:srgbClr val="292929"/>
                </a:solidFill>
                <a:latin typeface="WinTaungyi" charset="0"/>
              </a:rPr>
              <a:t>eSpf_crf;uGJ_cif;</a:t>
            </a:r>
          </a:p>
        </p:txBody>
      </p:sp>
      <p:sp>
        <p:nvSpPr>
          <p:cNvPr id="401443" name="Rectangle 35"/>
          <p:cNvSpPr>
            <a:spLocks noChangeArrowheads="1"/>
          </p:cNvSpPr>
          <p:nvPr/>
        </p:nvSpPr>
        <p:spPr bwMode="auto">
          <a:xfrm>
            <a:off x="1471613" y="4167188"/>
            <a:ext cx="2162175" cy="9429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2800" b="1">
                <a:solidFill>
                  <a:srgbClr val="292929"/>
                </a:solidFill>
                <a:latin typeface="WinTaungyi" charset="0"/>
              </a:rPr>
              <a:t>w&amp;m;oljuD;rsm;</a:t>
            </a:r>
          </a:p>
        </p:txBody>
      </p:sp>
      <p:sp>
        <p:nvSpPr>
          <p:cNvPr id="401444" name="Rectangle 36"/>
          <p:cNvSpPr>
            <a:spLocks noChangeArrowheads="1"/>
          </p:cNvSpPr>
          <p:nvPr/>
        </p:nvSpPr>
        <p:spPr bwMode="auto">
          <a:xfrm>
            <a:off x="4711700" y="4437063"/>
            <a:ext cx="895350" cy="515937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 b="1">
                <a:solidFill>
                  <a:srgbClr val="292929"/>
                </a:solidFill>
                <a:latin typeface="WinTaungyi" charset="0"/>
              </a:rPr>
              <a:t>350</a:t>
            </a:r>
          </a:p>
        </p:txBody>
      </p:sp>
      <p:sp>
        <p:nvSpPr>
          <p:cNvPr id="401445" name="Rectangle 37"/>
          <p:cNvSpPr>
            <a:spLocks noChangeArrowheads="1"/>
          </p:cNvSpPr>
          <p:nvPr/>
        </p:nvSpPr>
        <p:spPr bwMode="auto">
          <a:xfrm>
            <a:off x="3503613" y="541338"/>
            <a:ext cx="1685925" cy="515937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 b="1">
                <a:solidFill>
                  <a:srgbClr val="292929"/>
                </a:solidFill>
                <a:latin typeface="WinTaungyi" charset="0"/>
              </a:rPr>
              <a:t>S - D - S</a:t>
            </a:r>
          </a:p>
        </p:txBody>
      </p:sp>
      <p:sp>
        <p:nvSpPr>
          <p:cNvPr id="401446" name="Rectangle 38"/>
          <p:cNvSpPr>
            <a:spLocks noChangeArrowheads="1"/>
          </p:cNvSpPr>
          <p:nvPr/>
        </p:nvSpPr>
        <p:spPr bwMode="auto">
          <a:xfrm>
            <a:off x="5643563" y="4279900"/>
            <a:ext cx="755650" cy="515938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 b="1">
                <a:solidFill>
                  <a:srgbClr val="292929"/>
                </a:solidFill>
                <a:latin typeface="WinTaungyi" charset="0"/>
              </a:rPr>
              <a:t> ,k'</a:t>
            </a:r>
          </a:p>
        </p:txBody>
      </p:sp>
      <p:sp>
        <p:nvSpPr>
          <p:cNvPr id="401447" name="Rectangle 39"/>
          <p:cNvSpPr>
            <a:spLocks noChangeArrowheads="1"/>
          </p:cNvSpPr>
          <p:nvPr/>
        </p:nvSpPr>
        <p:spPr bwMode="auto">
          <a:xfrm>
            <a:off x="3368675" y="2366963"/>
            <a:ext cx="2717800" cy="515937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 b="1">
                <a:solidFill>
                  <a:srgbClr val="292929"/>
                </a:solidFill>
                <a:latin typeface="WinTaungyi" charset="0"/>
              </a:rPr>
              <a:t>eSpfaygif; 70</a:t>
            </a:r>
          </a:p>
        </p:txBody>
      </p:sp>
      <p:sp>
        <p:nvSpPr>
          <p:cNvPr id="401449" name="Rectangle 41"/>
          <p:cNvSpPr>
            <a:spLocks noChangeArrowheads="1"/>
          </p:cNvSpPr>
          <p:nvPr/>
        </p:nvSpPr>
        <p:spPr bwMode="auto">
          <a:xfrm>
            <a:off x="3924300" y="5467350"/>
            <a:ext cx="1706563" cy="515938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 b="1">
                <a:solidFill>
                  <a:srgbClr val="292929"/>
                </a:solidFill>
                <a:latin typeface="WinTaungyi" charset="0"/>
              </a:rPr>
              <a:t>Z - E - N</a:t>
            </a:r>
          </a:p>
        </p:txBody>
      </p:sp>
      <p:sp>
        <p:nvSpPr>
          <p:cNvPr id="401450" name="Rectangle 42"/>
          <p:cNvSpPr>
            <a:spLocks noChangeArrowheads="1"/>
          </p:cNvSpPr>
          <p:nvPr/>
        </p:nvSpPr>
        <p:spPr bwMode="auto">
          <a:xfrm>
            <a:off x="404813" y="2478088"/>
            <a:ext cx="2022475" cy="515937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 b="1">
                <a:solidFill>
                  <a:srgbClr val="292929"/>
                </a:solidFill>
                <a:latin typeface="WinTaungyi" charset="0"/>
              </a:rPr>
              <a:t>toif;awmf</a:t>
            </a:r>
            <a:endParaRPr lang="en-US" sz="2800" b="1" i="1">
              <a:solidFill>
                <a:srgbClr val="292929"/>
              </a:solidFill>
              <a:latin typeface="WinTaungyi" charset="0"/>
            </a:endParaRPr>
          </a:p>
        </p:txBody>
      </p:sp>
      <p:sp>
        <p:nvSpPr>
          <p:cNvPr id="401451" name="Rectangle 43"/>
          <p:cNvSpPr>
            <a:spLocks noChangeArrowheads="1"/>
          </p:cNvSpPr>
          <p:nvPr/>
        </p:nvSpPr>
        <p:spPr bwMode="auto">
          <a:xfrm>
            <a:off x="1046163" y="939800"/>
            <a:ext cx="2339975" cy="515938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 b="1">
                <a:solidFill>
                  <a:srgbClr val="292929"/>
                </a:solidFill>
                <a:latin typeface="WinTaungyi" charset="0"/>
              </a:rPr>
              <a:t>owif;aumif;</a:t>
            </a:r>
          </a:p>
        </p:txBody>
      </p:sp>
      <p:sp>
        <p:nvSpPr>
          <p:cNvPr id="401452" name="Rectangle 44"/>
          <p:cNvSpPr>
            <a:spLocks noChangeArrowheads="1"/>
          </p:cNvSpPr>
          <p:nvPr/>
        </p:nvSpPr>
        <p:spPr bwMode="auto">
          <a:xfrm>
            <a:off x="3935413" y="3673475"/>
            <a:ext cx="2120900" cy="515938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 b="1">
                <a:solidFill>
                  <a:srgbClr val="292929"/>
                </a:solidFill>
                <a:latin typeface="WinTaungyi" charset="0"/>
              </a:rPr>
              <a:t>wrefawmf</a:t>
            </a:r>
          </a:p>
        </p:txBody>
      </p:sp>
      <p:sp>
        <p:nvSpPr>
          <p:cNvPr id="401453" name="Rectangle 45"/>
          <p:cNvSpPr>
            <a:spLocks noChangeArrowheads="1"/>
          </p:cNvSpPr>
          <p:nvPr/>
        </p:nvSpPr>
        <p:spPr bwMode="auto">
          <a:xfrm>
            <a:off x="7200900" y="1047750"/>
            <a:ext cx="1112838" cy="515938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 b="1">
                <a:solidFill>
                  <a:srgbClr val="292929"/>
                </a:solidFill>
                <a:latin typeface="WinTaungyi" charset="0"/>
              </a:rPr>
              <a:t>jo0g'</a:t>
            </a:r>
          </a:p>
        </p:txBody>
      </p:sp>
      <p:sp>
        <p:nvSpPr>
          <p:cNvPr id="401454" name="Rectangle 46"/>
          <p:cNvSpPr>
            <a:spLocks noChangeArrowheads="1"/>
          </p:cNvSpPr>
          <p:nvPr/>
        </p:nvSpPr>
        <p:spPr bwMode="auto">
          <a:xfrm>
            <a:off x="0" y="4889500"/>
            <a:ext cx="1724025" cy="515938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 b="1">
                <a:solidFill>
                  <a:srgbClr val="292929"/>
                </a:solidFill>
                <a:latin typeface="WinTaungyi" charset="0"/>
              </a:rPr>
              <a:t>As1'dwf</a:t>
            </a:r>
          </a:p>
        </p:txBody>
      </p:sp>
      <p:sp>
        <p:nvSpPr>
          <p:cNvPr id="401455" name="Rectangle 47"/>
          <p:cNvSpPr>
            <a:spLocks noChangeArrowheads="1"/>
          </p:cNvSpPr>
          <p:nvPr/>
        </p:nvSpPr>
        <p:spPr bwMode="auto">
          <a:xfrm>
            <a:off x="1925638" y="2979738"/>
            <a:ext cx="2141537" cy="515937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 b="1">
                <a:solidFill>
                  <a:srgbClr val="292929"/>
                </a:solidFill>
                <a:latin typeface="WinTaungyi" charset="0"/>
              </a:rPr>
              <a:t>uUKoa&amp;v </a:t>
            </a:r>
          </a:p>
        </p:txBody>
      </p:sp>
      <p:sp>
        <p:nvSpPr>
          <p:cNvPr id="401456" name="Rectangle 48"/>
          <p:cNvSpPr>
            <a:spLocks noChangeArrowheads="1"/>
          </p:cNvSpPr>
          <p:nvPr/>
        </p:nvSpPr>
        <p:spPr bwMode="auto">
          <a:xfrm>
            <a:off x="6042025" y="2876550"/>
            <a:ext cx="2733675" cy="515938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 b="1">
                <a:solidFill>
                  <a:srgbClr val="292929"/>
                </a:solidFill>
                <a:latin typeface="WinTaungyi" charset="0"/>
              </a:rPr>
              <a:t>ya&amp;mzufrsm;</a:t>
            </a:r>
          </a:p>
        </p:txBody>
      </p:sp>
      <p:grpSp>
        <p:nvGrpSpPr>
          <p:cNvPr id="401464" name="Group 56"/>
          <p:cNvGrpSpPr>
            <a:grpSpLocks/>
          </p:cNvGrpSpPr>
          <p:nvPr/>
        </p:nvGrpSpPr>
        <p:grpSpPr bwMode="auto">
          <a:xfrm>
            <a:off x="376238" y="2151063"/>
            <a:ext cx="8432800" cy="1550987"/>
            <a:chOff x="172" y="679"/>
            <a:chExt cx="5296" cy="977"/>
          </a:xfrm>
        </p:grpSpPr>
        <p:sp>
          <p:nvSpPr>
            <p:cNvPr id="401458" name="Rectangle 50"/>
            <p:cNvSpPr>
              <a:spLocks noChangeArrowheads="1"/>
            </p:cNvSpPr>
            <p:nvPr/>
          </p:nvSpPr>
          <p:spPr bwMode="auto">
            <a:xfrm>
              <a:off x="172" y="1139"/>
              <a:ext cx="5296" cy="517"/>
            </a:xfrm>
            <a:prstGeom prst="rect">
              <a:avLst/>
            </a:prstGeom>
            <a:noFill/>
            <a:ln>
              <a:noFill/>
            </a:ln>
            <a:effectLst>
              <a:outerShdw blurRad="63500" dist="99190" dir="2388334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ctr"/>
              <a:r>
                <a:rPr lang="en-US" sz="4800" b="1">
                  <a:solidFill>
                    <a:schemeClr val="folHlink"/>
                  </a:solidFill>
                </a:rPr>
                <a:t>ocifa,&amp;I\ trIawmfvkyfief;</a:t>
              </a:r>
            </a:p>
          </p:txBody>
        </p:sp>
        <p:sp>
          <p:nvSpPr>
            <p:cNvPr id="401459" name="Rectangle 51"/>
            <p:cNvSpPr>
              <a:spLocks noChangeArrowheads="1"/>
            </p:cNvSpPr>
            <p:nvPr/>
          </p:nvSpPr>
          <p:spPr bwMode="auto">
            <a:xfrm>
              <a:off x="2320" y="679"/>
              <a:ext cx="462" cy="517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4800" b="1">
                  <a:solidFill>
                    <a:schemeClr val="folHlink"/>
                  </a:solidFill>
                </a:rPr>
                <a:t>eSifh</a:t>
              </a:r>
            </a:p>
          </p:txBody>
        </p:sp>
      </p:grpSp>
      <p:sp>
        <p:nvSpPr>
          <p:cNvPr id="401469" name="Text Box 61"/>
          <p:cNvSpPr txBox="1">
            <a:spLocks noChangeArrowheads="1"/>
          </p:cNvSpPr>
          <p:nvPr/>
        </p:nvSpPr>
        <p:spPr bwMode="auto">
          <a:xfrm>
            <a:off x="8891588" y="6350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my-MM" sz="2000">
              <a:solidFill>
                <a:srgbClr val="FFA27C"/>
              </a:solidFill>
              <a:latin typeface="WinTaungyi" charset="0"/>
            </a:endParaRPr>
          </a:p>
        </p:txBody>
      </p:sp>
      <p:sp>
        <p:nvSpPr>
          <p:cNvPr id="401475" name="Rectangle 67"/>
          <p:cNvSpPr>
            <a:spLocks noChangeArrowheads="1"/>
          </p:cNvSpPr>
          <p:nvPr/>
        </p:nvSpPr>
        <p:spPr bwMode="auto">
          <a:xfrm>
            <a:off x="8094663" y="6530975"/>
            <a:ext cx="3524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  <a:latin typeface="WinTaungyi" charset="0"/>
              </a:rPr>
              <a:t>31</a:t>
            </a:r>
          </a:p>
        </p:txBody>
      </p:sp>
      <p:sp>
        <p:nvSpPr>
          <p:cNvPr id="401476" name="Rectangle 68"/>
          <p:cNvSpPr>
            <a:spLocks noChangeArrowheads="1"/>
          </p:cNvSpPr>
          <p:nvPr/>
        </p:nvSpPr>
        <p:spPr bwMode="auto">
          <a:xfrm>
            <a:off x="6270625" y="5856288"/>
            <a:ext cx="2913063" cy="515937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 b="1">
                <a:solidFill>
                  <a:srgbClr val="303030"/>
                </a:solidFill>
                <a:latin typeface="WinTaungyi" charset="0"/>
              </a:rPr>
              <a:t>c&amp;D;&amp;Snf 3ck</a:t>
            </a:r>
          </a:p>
        </p:txBody>
      </p:sp>
    </p:spTree>
  </p:cSld>
  <p:clrMapOvr>
    <a:masterClrMapping/>
  </p:clrMapOvr>
  <p:transition xmlns:p14="http://schemas.microsoft.com/office/powerpoint/2010/main">
    <p:wheel spokes="0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14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14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082" name="Line 2"/>
          <p:cNvSpPr>
            <a:spLocks noChangeShapeType="1"/>
          </p:cNvSpPr>
          <p:nvPr/>
        </p:nvSpPr>
        <p:spPr bwMode="auto">
          <a:xfrm>
            <a:off x="6234113" y="1828800"/>
            <a:ext cx="0" cy="1066800"/>
          </a:xfrm>
          <a:prstGeom prst="line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8083" name="Line 3"/>
          <p:cNvSpPr>
            <a:spLocks noChangeShapeType="1"/>
          </p:cNvSpPr>
          <p:nvPr/>
        </p:nvSpPr>
        <p:spPr bwMode="auto">
          <a:xfrm>
            <a:off x="4252913" y="1828800"/>
            <a:ext cx="0" cy="1066800"/>
          </a:xfrm>
          <a:prstGeom prst="line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8084" name="Line 4"/>
          <p:cNvSpPr>
            <a:spLocks noChangeShapeType="1"/>
          </p:cNvSpPr>
          <p:nvPr/>
        </p:nvSpPr>
        <p:spPr bwMode="auto">
          <a:xfrm>
            <a:off x="4252913" y="3962400"/>
            <a:ext cx="0" cy="1981200"/>
          </a:xfrm>
          <a:prstGeom prst="line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8085" name="Line 5"/>
          <p:cNvSpPr>
            <a:spLocks noChangeShapeType="1"/>
          </p:cNvSpPr>
          <p:nvPr/>
        </p:nvSpPr>
        <p:spPr bwMode="auto">
          <a:xfrm>
            <a:off x="6234113" y="3962400"/>
            <a:ext cx="0" cy="1981200"/>
          </a:xfrm>
          <a:prstGeom prst="line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8086" name="Line 6"/>
          <p:cNvSpPr>
            <a:spLocks noChangeShapeType="1"/>
          </p:cNvSpPr>
          <p:nvPr/>
        </p:nvSpPr>
        <p:spPr bwMode="auto">
          <a:xfrm>
            <a:off x="2119313" y="4953000"/>
            <a:ext cx="6324600" cy="0"/>
          </a:xfrm>
          <a:prstGeom prst="line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8087" name="Line 7"/>
          <p:cNvSpPr>
            <a:spLocks noChangeShapeType="1"/>
          </p:cNvSpPr>
          <p:nvPr/>
        </p:nvSpPr>
        <p:spPr bwMode="auto">
          <a:xfrm>
            <a:off x="6234113" y="1828800"/>
            <a:ext cx="0" cy="1066800"/>
          </a:xfrm>
          <a:prstGeom prst="line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8088" name="Line 8"/>
          <p:cNvSpPr>
            <a:spLocks noChangeShapeType="1"/>
          </p:cNvSpPr>
          <p:nvPr/>
        </p:nvSpPr>
        <p:spPr bwMode="auto">
          <a:xfrm>
            <a:off x="4252913" y="1828800"/>
            <a:ext cx="0" cy="1066800"/>
          </a:xfrm>
          <a:prstGeom prst="line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8089" name="Line 9"/>
          <p:cNvSpPr>
            <a:spLocks noChangeShapeType="1"/>
          </p:cNvSpPr>
          <p:nvPr/>
        </p:nvSpPr>
        <p:spPr bwMode="auto">
          <a:xfrm>
            <a:off x="4252913" y="3962400"/>
            <a:ext cx="0" cy="1981200"/>
          </a:xfrm>
          <a:prstGeom prst="line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8090" name="Line 10"/>
          <p:cNvSpPr>
            <a:spLocks noChangeShapeType="1"/>
          </p:cNvSpPr>
          <p:nvPr/>
        </p:nvSpPr>
        <p:spPr bwMode="auto">
          <a:xfrm>
            <a:off x="6234113" y="3962400"/>
            <a:ext cx="0" cy="1981200"/>
          </a:xfrm>
          <a:prstGeom prst="line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8091" name="Line 11"/>
          <p:cNvSpPr>
            <a:spLocks noChangeShapeType="1"/>
          </p:cNvSpPr>
          <p:nvPr/>
        </p:nvSpPr>
        <p:spPr bwMode="auto">
          <a:xfrm>
            <a:off x="2119313" y="4953000"/>
            <a:ext cx="6324600" cy="0"/>
          </a:xfrm>
          <a:prstGeom prst="line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8092" name="Line 12"/>
          <p:cNvSpPr>
            <a:spLocks noChangeShapeType="1"/>
          </p:cNvSpPr>
          <p:nvPr/>
        </p:nvSpPr>
        <p:spPr bwMode="auto">
          <a:xfrm>
            <a:off x="2119313" y="3962400"/>
            <a:ext cx="6324600" cy="0"/>
          </a:xfrm>
          <a:prstGeom prst="line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8093" name="Line 13"/>
          <p:cNvSpPr>
            <a:spLocks noChangeShapeType="1"/>
          </p:cNvSpPr>
          <p:nvPr/>
        </p:nvSpPr>
        <p:spPr bwMode="auto">
          <a:xfrm>
            <a:off x="2119313" y="2895600"/>
            <a:ext cx="6324600" cy="0"/>
          </a:xfrm>
          <a:prstGeom prst="line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8094" name="Line 14"/>
          <p:cNvSpPr>
            <a:spLocks noChangeShapeType="1"/>
          </p:cNvSpPr>
          <p:nvPr/>
        </p:nvSpPr>
        <p:spPr bwMode="auto">
          <a:xfrm>
            <a:off x="2119313" y="3962400"/>
            <a:ext cx="6324600" cy="0"/>
          </a:xfrm>
          <a:prstGeom prst="line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8095" name="Line 15"/>
          <p:cNvSpPr>
            <a:spLocks noChangeShapeType="1"/>
          </p:cNvSpPr>
          <p:nvPr/>
        </p:nvSpPr>
        <p:spPr bwMode="auto">
          <a:xfrm>
            <a:off x="2119313" y="2895600"/>
            <a:ext cx="6324600" cy="0"/>
          </a:xfrm>
          <a:prstGeom prst="line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8096" name="Line 16"/>
          <p:cNvSpPr>
            <a:spLocks noChangeShapeType="1"/>
          </p:cNvSpPr>
          <p:nvPr/>
        </p:nvSpPr>
        <p:spPr bwMode="auto">
          <a:xfrm>
            <a:off x="2119313" y="3962400"/>
            <a:ext cx="6324600" cy="0"/>
          </a:xfrm>
          <a:prstGeom prst="line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8097" name="Line 17"/>
          <p:cNvSpPr>
            <a:spLocks noChangeShapeType="1"/>
          </p:cNvSpPr>
          <p:nvPr/>
        </p:nvSpPr>
        <p:spPr bwMode="auto">
          <a:xfrm>
            <a:off x="2119313" y="2895600"/>
            <a:ext cx="6324600" cy="0"/>
          </a:xfrm>
          <a:prstGeom prst="line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8098" name="Line 18"/>
          <p:cNvSpPr>
            <a:spLocks noChangeShapeType="1"/>
          </p:cNvSpPr>
          <p:nvPr/>
        </p:nvSpPr>
        <p:spPr bwMode="auto">
          <a:xfrm>
            <a:off x="2119313" y="3962400"/>
            <a:ext cx="6324600" cy="0"/>
          </a:xfrm>
          <a:prstGeom prst="line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8099" name="Line 19"/>
          <p:cNvSpPr>
            <a:spLocks noChangeShapeType="1"/>
          </p:cNvSpPr>
          <p:nvPr/>
        </p:nvSpPr>
        <p:spPr bwMode="auto">
          <a:xfrm>
            <a:off x="1736725" y="2511425"/>
            <a:ext cx="6324600" cy="0"/>
          </a:xfrm>
          <a:prstGeom prst="line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8100" name="Rectangle 20"/>
          <p:cNvSpPr>
            <a:spLocks noChangeArrowheads="1"/>
          </p:cNvSpPr>
          <p:nvPr/>
        </p:nvSpPr>
        <p:spPr bwMode="auto">
          <a:xfrm>
            <a:off x="541338" y="312738"/>
            <a:ext cx="1528762" cy="515937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 b="1">
                <a:solidFill>
                  <a:srgbClr val="292929"/>
                </a:solidFill>
                <a:latin typeface="굴림" charset="0"/>
              </a:rPr>
              <a:t>zdwfac:_cif;</a:t>
            </a:r>
            <a:endParaRPr lang="en-US" sz="2800" b="1">
              <a:solidFill>
                <a:srgbClr val="292929"/>
              </a:solidFill>
              <a:latin typeface="Comic Sans MS" charset="0"/>
            </a:endParaRPr>
          </a:p>
        </p:txBody>
      </p:sp>
      <p:sp>
        <p:nvSpPr>
          <p:cNvPr id="558101" name="Rectangle 21"/>
          <p:cNvSpPr>
            <a:spLocks noChangeArrowheads="1"/>
          </p:cNvSpPr>
          <p:nvPr/>
        </p:nvSpPr>
        <p:spPr bwMode="auto">
          <a:xfrm>
            <a:off x="7204075" y="4378325"/>
            <a:ext cx="1897063" cy="584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 b="1">
                <a:solidFill>
                  <a:srgbClr val="292929"/>
                </a:solidFill>
                <a:latin typeface="Comic Sans MS" charset="0"/>
              </a:rPr>
              <a:t>L - S - B</a:t>
            </a:r>
          </a:p>
        </p:txBody>
      </p:sp>
      <p:sp>
        <p:nvSpPr>
          <p:cNvPr id="558102" name="Rectangle 22"/>
          <p:cNvSpPr>
            <a:spLocks noChangeArrowheads="1"/>
          </p:cNvSpPr>
          <p:nvPr/>
        </p:nvSpPr>
        <p:spPr bwMode="auto">
          <a:xfrm>
            <a:off x="3232150" y="4668838"/>
            <a:ext cx="1225550" cy="655637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3200" b="1">
                <a:solidFill>
                  <a:srgbClr val="292929"/>
                </a:solidFill>
                <a:latin typeface="Comic Sans MS" charset="0"/>
              </a:rPr>
              <a:t>I - I</a:t>
            </a:r>
          </a:p>
        </p:txBody>
      </p:sp>
      <p:sp>
        <p:nvSpPr>
          <p:cNvPr id="558103" name="Rectangle 23"/>
          <p:cNvSpPr>
            <a:spLocks noChangeArrowheads="1"/>
          </p:cNvSpPr>
          <p:nvPr/>
        </p:nvSpPr>
        <p:spPr bwMode="auto">
          <a:xfrm>
            <a:off x="647700" y="3394075"/>
            <a:ext cx="1304925" cy="655638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3200" b="1">
                <a:solidFill>
                  <a:srgbClr val="292929"/>
                </a:solidFill>
                <a:latin typeface="Comic Sans MS" charset="0"/>
              </a:rPr>
              <a:t>J - E</a:t>
            </a:r>
          </a:p>
        </p:txBody>
      </p:sp>
      <p:sp>
        <p:nvSpPr>
          <p:cNvPr id="558104" name="Rectangle 24"/>
          <p:cNvSpPr>
            <a:spLocks noChangeArrowheads="1"/>
          </p:cNvSpPr>
          <p:nvPr/>
        </p:nvSpPr>
        <p:spPr bwMode="auto">
          <a:xfrm>
            <a:off x="5738813" y="4878388"/>
            <a:ext cx="1603375" cy="576262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3200" b="1">
                <a:solidFill>
                  <a:srgbClr val="292929"/>
                </a:solidFill>
                <a:latin typeface="굴림" charset="0"/>
              </a:rPr>
              <a:t>12 rsKd;eG,f</a:t>
            </a:r>
            <a:endParaRPr lang="en-US" sz="3200" b="1">
              <a:solidFill>
                <a:srgbClr val="292929"/>
              </a:solidFill>
              <a:latin typeface="Comic Sans MS" charset="0"/>
            </a:endParaRPr>
          </a:p>
        </p:txBody>
      </p:sp>
      <p:sp>
        <p:nvSpPr>
          <p:cNvPr id="558105" name="Rectangle 25"/>
          <p:cNvSpPr>
            <a:spLocks noChangeArrowheads="1"/>
          </p:cNvSpPr>
          <p:nvPr/>
        </p:nvSpPr>
        <p:spPr bwMode="auto">
          <a:xfrm>
            <a:off x="6607175" y="3598863"/>
            <a:ext cx="2466975" cy="515937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 b="1">
                <a:solidFill>
                  <a:srgbClr val="292929"/>
                </a:solidFill>
                <a:latin typeface="Arial Black" charset="0"/>
              </a:rPr>
              <a:t>usGefcHjcif;</a:t>
            </a:r>
            <a:r>
              <a:rPr lang="en-US" sz="2000" b="1">
                <a:solidFill>
                  <a:srgbClr val="292929"/>
                </a:solidFill>
                <a:latin typeface="Comic Sans MS" charset="0"/>
              </a:rPr>
              <a:t>          </a:t>
            </a:r>
          </a:p>
        </p:txBody>
      </p:sp>
      <p:sp>
        <p:nvSpPr>
          <p:cNvPr id="558106" name="Rectangle 26"/>
          <p:cNvSpPr>
            <a:spLocks noChangeArrowheads="1"/>
          </p:cNvSpPr>
          <p:nvPr/>
        </p:nvSpPr>
        <p:spPr bwMode="auto">
          <a:xfrm>
            <a:off x="2171700" y="2193925"/>
            <a:ext cx="592138" cy="515938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 b="1">
                <a:solidFill>
                  <a:srgbClr val="292929"/>
                </a:solidFill>
                <a:latin typeface="Arial Unicode MS" charset="0"/>
              </a:rPr>
              <a:t>430</a:t>
            </a:r>
            <a:endParaRPr lang="en-US" sz="2800" b="1">
              <a:solidFill>
                <a:srgbClr val="292929"/>
              </a:solidFill>
              <a:latin typeface="Comic Sans MS" charset="0"/>
            </a:endParaRPr>
          </a:p>
        </p:txBody>
      </p:sp>
      <p:sp>
        <p:nvSpPr>
          <p:cNvPr id="558107" name="Rectangle 27"/>
          <p:cNvSpPr>
            <a:spLocks noChangeArrowheads="1"/>
          </p:cNvSpPr>
          <p:nvPr/>
        </p:nvSpPr>
        <p:spPr bwMode="auto">
          <a:xfrm>
            <a:off x="6916738" y="2241550"/>
            <a:ext cx="1846262" cy="515938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 b="1">
                <a:solidFill>
                  <a:srgbClr val="292929"/>
                </a:solidFill>
                <a:latin typeface="굴림" charset="0"/>
              </a:rPr>
              <a:t>xGufa_rmuf&amp;m</a:t>
            </a:r>
            <a:endParaRPr lang="en-US" sz="2800" b="1">
              <a:solidFill>
                <a:srgbClr val="292929"/>
              </a:solidFill>
              <a:latin typeface="Comic Sans MS" charset="0"/>
            </a:endParaRPr>
          </a:p>
        </p:txBody>
      </p:sp>
      <p:sp>
        <p:nvSpPr>
          <p:cNvPr id="558108" name="Rectangle 28"/>
          <p:cNvSpPr>
            <a:spLocks noChangeArrowheads="1"/>
          </p:cNvSpPr>
          <p:nvPr/>
        </p:nvSpPr>
        <p:spPr bwMode="auto">
          <a:xfrm>
            <a:off x="3857625" y="1104900"/>
            <a:ext cx="627063" cy="515938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 b="1">
                <a:solidFill>
                  <a:srgbClr val="292929"/>
                </a:solidFill>
                <a:latin typeface="굴림" charset="0"/>
              </a:rPr>
              <a:t>ode</a:t>
            </a:r>
            <a:endParaRPr lang="en-US" sz="2800" b="1">
              <a:solidFill>
                <a:srgbClr val="292929"/>
              </a:solidFill>
              <a:latin typeface="Comic Sans MS" charset="0"/>
            </a:endParaRPr>
          </a:p>
        </p:txBody>
      </p:sp>
      <p:sp>
        <p:nvSpPr>
          <p:cNvPr id="558109" name="Rectangle 29"/>
          <p:cNvSpPr>
            <a:spLocks noChangeArrowheads="1"/>
          </p:cNvSpPr>
          <p:nvPr/>
        </p:nvSpPr>
        <p:spPr bwMode="auto">
          <a:xfrm>
            <a:off x="557213" y="5453063"/>
            <a:ext cx="2141537" cy="584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 b="1">
                <a:solidFill>
                  <a:srgbClr val="292929"/>
                </a:solidFill>
                <a:latin typeface="Comic Sans MS" charset="0"/>
              </a:rPr>
              <a:t>M - C - C </a:t>
            </a:r>
          </a:p>
        </p:txBody>
      </p:sp>
      <p:sp>
        <p:nvSpPr>
          <p:cNvPr id="558110" name="Rectangle 30"/>
          <p:cNvSpPr>
            <a:spLocks noChangeArrowheads="1"/>
          </p:cNvSpPr>
          <p:nvPr/>
        </p:nvSpPr>
        <p:spPr bwMode="auto">
          <a:xfrm>
            <a:off x="5695950" y="331788"/>
            <a:ext cx="1457325" cy="515937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 b="1">
                <a:solidFill>
                  <a:srgbClr val="292929"/>
                </a:solidFill>
                <a:latin typeface="굴림" charset="0"/>
              </a:rPr>
              <a:t>cv'J bme</a:t>
            </a:r>
          </a:p>
        </p:txBody>
      </p:sp>
      <p:sp>
        <p:nvSpPr>
          <p:cNvPr id="558111" name="Rectangle 31"/>
          <p:cNvSpPr>
            <a:spLocks noChangeArrowheads="1"/>
          </p:cNvSpPr>
          <p:nvPr/>
        </p:nvSpPr>
        <p:spPr bwMode="auto">
          <a:xfrm>
            <a:off x="5927725" y="904875"/>
            <a:ext cx="444500" cy="515938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 b="1">
                <a:solidFill>
                  <a:srgbClr val="292929"/>
                </a:solidFill>
                <a:latin typeface="Metrix-1" charset="0"/>
              </a:rPr>
              <a:t>40</a:t>
            </a:r>
            <a:endParaRPr lang="en-US" sz="2800" b="1">
              <a:solidFill>
                <a:srgbClr val="292929"/>
              </a:solidFill>
              <a:latin typeface="Comic Sans MS" charset="0"/>
            </a:endParaRPr>
          </a:p>
        </p:txBody>
      </p:sp>
      <p:sp>
        <p:nvSpPr>
          <p:cNvPr id="558112" name="Rectangle 32"/>
          <p:cNvSpPr>
            <a:spLocks noChangeArrowheads="1"/>
          </p:cNvSpPr>
          <p:nvPr/>
        </p:nvSpPr>
        <p:spPr bwMode="auto">
          <a:xfrm>
            <a:off x="1892300" y="5978525"/>
            <a:ext cx="2335213" cy="515938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 b="1">
                <a:solidFill>
                  <a:srgbClr val="292929"/>
                </a:solidFill>
                <a:latin typeface="굴림" charset="0"/>
              </a:rPr>
              <a:t>Ww&amp;m;a[mcsuf 5ck</a:t>
            </a:r>
            <a:endParaRPr lang="en-US" sz="2800" b="1">
              <a:solidFill>
                <a:srgbClr val="292929"/>
              </a:solidFill>
              <a:latin typeface="Comic Sans MS" charset="0"/>
            </a:endParaRPr>
          </a:p>
        </p:txBody>
      </p:sp>
      <p:sp>
        <p:nvSpPr>
          <p:cNvPr id="558113" name="Rectangle 33"/>
          <p:cNvSpPr>
            <a:spLocks noChangeArrowheads="1"/>
          </p:cNvSpPr>
          <p:nvPr/>
        </p:nvSpPr>
        <p:spPr bwMode="auto">
          <a:xfrm>
            <a:off x="685800" y="1584325"/>
            <a:ext cx="1165225" cy="515938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 b="1">
                <a:solidFill>
                  <a:srgbClr val="292929"/>
                </a:solidFill>
                <a:latin typeface="굴림" charset="0"/>
              </a:rPr>
              <a:t>a,&amp;dacg</a:t>
            </a:r>
            <a:endParaRPr lang="en-US" sz="2800" b="1">
              <a:solidFill>
                <a:srgbClr val="292929"/>
              </a:solidFill>
              <a:latin typeface="Comic Sans MS" charset="0"/>
            </a:endParaRPr>
          </a:p>
        </p:txBody>
      </p:sp>
      <p:sp>
        <p:nvSpPr>
          <p:cNvPr id="558114" name="Rectangle 34"/>
          <p:cNvSpPr>
            <a:spLocks noChangeArrowheads="1"/>
          </p:cNvSpPr>
          <p:nvPr/>
        </p:nvSpPr>
        <p:spPr bwMode="auto">
          <a:xfrm>
            <a:off x="3765550" y="1693863"/>
            <a:ext cx="1727200" cy="515937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 b="1">
                <a:solidFill>
                  <a:srgbClr val="292929"/>
                </a:solidFill>
                <a:latin typeface="굴림" charset="0"/>
              </a:rPr>
              <a:t>eSpf_crf;uGJ_cif;</a:t>
            </a:r>
            <a:endParaRPr lang="en-US" sz="2800" b="1">
              <a:solidFill>
                <a:srgbClr val="292929"/>
              </a:solidFill>
              <a:latin typeface="Comic Sans MS" charset="0"/>
            </a:endParaRPr>
          </a:p>
        </p:txBody>
      </p:sp>
      <p:sp>
        <p:nvSpPr>
          <p:cNvPr id="558115" name="Rectangle 35"/>
          <p:cNvSpPr>
            <a:spLocks noChangeArrowheads="1"/>
          </p:cNvSpPr>
          <p:nvPr/>
        </p:nvSpPr>
        <p:spPr bwMode="auto">
          <a:xfrm>
            <a:off x="1471613" y="4167188"/>
            <a:ext cx="2087562" cy="515937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 b="1">
                <a:solidFill>
                  <a:srgbClr val="292929"/>
                </a:solidFill>
                <a:latin typeface="Arial Black" charset="0"/>
              </a:rPr>
              <a:t>Ww&amp;m;olBuD;rsm;</a:t>
            </a:r>
          </a:p>
        </p:txBody>
      </p:sp>
      <p:sp>
        <p:nvSpPr>
          <p:cNvPr id="558116" name="Rectangle 36"/>
          <p:cNvSpPr>
            <a:spLocks noChangeArrowheads="1"/>
          </p:cNvSpPr>
          <p:nvPr/>
        </p:nvSpPr>
        <p:spPr bwMode="auto">
          <a:xfrm>
            <a:off x="4711700" y="4437063"/>
            <a:ext cx="584200" cy="515937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 b="1">
                <a:solidFill>
                  <a:srgbClr val="292929"/>
                </a:solidFill>
                <a:latin typeface="Metrix-1" charset="0"/>
              </a:rPr>
              <a:t>350</a:t>
            </a:r>
            <a:endParaRPr lang="en-US" sz="2800" b="1">
              <a:solidFill>
                <a:srgbClr val="292929"/>
              </a:solidFill>
              <a:latin typeface="Comic Sans MS" charset="0"/>
            </a:endParaRPr>
          </a:p>
        </p:txBody>
      </p:sp>
      <p:sp>
        <p:nvSpPr>
          <p:cNvPr id="558117" name="Rectangle 37"/>
          <p:cNvSpPr>
            <a:spLocks noChangeArrowheads="1"/>
          </p:cNvSpPr>
          <p:nvPr/>
        </p:nvSpPr>
        <p:spPr bwMode="auto">
          <a:xfrm>
            <a:off x="3503613" y="541338"/>
            <a:ext cx="1981200" cy="584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 b="1">
                <a:solidFill>
                  <a:srgbClr val="292929"/>
                </a:solidFill>
                <a:latin typeface="Comic Sans MS" charset="0"/>
              </a:rPr>
              <a:t>S - D - S</a:t>
            </a:r>
          </a:p>
        </p:txBody>
      </p:sp>
      <p:sp>
        <p:nvSpPr>
          <p:cNvPr id="558118" name="Rectangle 38"/>
          <p:cNvSpPr>
            <a:spLocks noChangeArrowheads="1"/>
          </p:cNvSpPr>
          <p:nvPr/>
        </p:nvSpPr>
        <p:spPr bwMode="auto">
          <a:xfrm>
            <a:off x="5643563" y="4279900"/>
            <a:ext cx="776287" cy="515938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 b="1">
                <a:solidFill>
                  <a:srgbClr val="292929"/>
                </a:solidFill>
                <a:latin typeface="Comic Sans MS" charset="0"/>
              </a:rPr>
              <a:t> </a:t>
            </a:r>
            <a:r>
              <a:rPr lang="en-US" sz="2800" b="1">
                <a:solidFill>
                  <a:srgbClr val="292929"/>
                </a:solidFill>
                <a:latin typeface="굴림" charset="0"/>
              </a:rPr>
              <a:t>,k'</a:t>
            </a:r>
            <a:endParaRPr lang="en-US" sz="2800" b="1">
              <a:solidFill>
                <a:srgbClr val="292929"/>
              </a:solidFill>
              <a:latin typeface="Comic Sans MS" charset="0"/>
            </a:endParaRPr>
          </a:p>
        </p:txBody>
      </p:sp>
      <p:sp>
        <p:nvSpPr>
          <p:cNvPr id="558119" name="Rectangle 39"/>
          <p:cNvSpPr>
            <a:spLocks noChangeArrowheads="1"/>
          </p:cNvSpPr>
          <p:nvPr/>
        </p:nvSpPr>
        <p:spPr bwMode="auto">
          <a:xfrm>
            <a:off x="3368675" y="2366963"/>
            <a:ext cx="1738313" cy="515937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 b="1">
                <a:solidFill>
                  <a:srgbClr val="292929"/>
                </a:solidFill>
                <a:latin typeface="굴림" charset="0"/>
              </a:rPr>
              <a:t>eSpfaygif; 70</a:t>
            </a:r>
            <a:r>
              <a:rPr lang="en-US" sz="2800" b="1">
                <a:solidFill>
                  <a:srgbClr val="292929"/>
                </a:solidFill>
                <a:latin typeface="Comic Sans MS" charset="0"/>
              </a:rPr>
              <a:t> </a:t>
            </a:r>
          </a:p>
        </p:txBody>
      </p:sp>
      <p:sp>
        <p:nvSpPr>
          <p:cNvPr id="558120" name="Rectangle 40"/>
          <p:cNvSpPr>
            <a:spLocks noChangeArrowheads="1"/>
          </p:cNvSpPr>
          <p:nvPr/>
        </p:nvSpPr>
        <p:spPr bwMode="auto">
          <a:xfrm>
            <a:off x="6630988" y="6072188"/>
            <a:ext cx="1436687" cy="515937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 b="1">
                <a:solidFill>
                  <a:srgbClr val="292929"/>
                </a:solidFill>
                <a:latin typeface="굴림" charset="0"/>
              </a:rPr>
              <a:t>c&amp;D;&amp;Snf 3ck</a:t>
            </a:r>
            <a:endParaRPr lang="en-US" sz="2800" b="1">
              <a:solidFill>
                <a:srgbClr val="292929"/>
              </a:solidFill>
              <a:latin typeface="Comic Sans MS" charset="0"/>
            </a:endParaRPr>
          </a:p>
        </p:txBody>
      </p:sp>
      <p:sp>
        <p:nvSpPr>
          <p:cNvPr id="558121" name="Rectangle 41"/>
          <p:cNvSpPr>
            <a:spLocks noChangeArrowheads="1"/>
          </p:cNvSpPr>
          <p:nvPr/>
        </p:nvSpPr>
        <p:spPr bwMode="auto">
          <a:xfrm>
            <a:off x="3924300" y="5467350"/>
            <a:ext cx="1989138" cy="584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 b="1">
                <a:solidFill>
                  <a:srgbClr val="292929"/>
                </a:solidFill>
                <a:latin typeface="Comic Sans MS" charset="0"/>
              </a:rPr>
              <a:t>Z - E - N</a:t>
            </a:r>
          </a:p>
        </p:txBody>
      </p:sp>
      <p:sp>
        <p:nvSpPr>
          <p:cNvPr id="558122" name="Rectangle 42"/>
          <p:cNvSpPr>
            <a:spLocks noChangeArrowheads="1"/>
          </p:cNvSpPr>
          <p:nvPr/>
        </p:nvSpPr>
        <p:spPr bwMode="auto">
          <a:xfrm>
            <a:off x="404813" y="2478088"/>
            <a:ext cx="1565275" cy="515937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 b="1">
                <a:solidFill>
                  <a:srgbClr val="292929"/>
                </a:solidFill>
                <a:latin typeface="굴림" charset="0"/>
              </a:rPr>
              <a:t>toif;awmf</a:t>
            </a:r>
            <a:endParaRPr lang="en-US" sz="2800" b="1" i="1">
              <a:solidFill>
                <a:srgbClr val="292929"/>
              </a:solidFill>
              <a:latin typeface="Comic Sans MS" charset="0"/>
            </a:endParaRPr>
          </a:p>
        </p:txBody>
      </p:sp>
      <p:sp>
        <p:nvSpPr>
          <p:cNvPr id="558123" name="Rectangle 43"/>
          <p:cNvSpPr>
            <a:spLocks noChangeArrowheads="1"/>
          </p:cNvSpPr>
          <p:nvPr/>
        </p:nvSpPr>
        <p:spPr bwMode="auto">
          <a:xfrm>
            <a:off x="1046163" y="939800"/>
            <a:ext cx="1841500" cy="515938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 b="1">
                <a:solidFill>
                  <a:srgbClr val="292929"/>
                </a:solidFill>
                <a:latin typeface="굴림" charset="0"/>
              </a:rPr>
              <a:t>owif;aumif;</a:t>
            </a:r>
            <a:endParaRPr lang="en-US" sz="2800" b="1">
              <a:solidFill>
                <a:srgbClr val="292929"/>
              </a:solidFill>
              <a:latin typeface="Comic Sans MS" charset="0"/>
            </a:endParaRPr>
          </a:p>
        </p:txBody>
      </p:sp>
      <p:sp>
        <p:nvSpPr>
          <p:cNvPr id="558124" name="Rectangle 44"/>
          <p:cNvSpPr>
            <a:spLocks noChangeArrowheads="1"/>
          </p:cNvSpPr>
          <p:nvPr/>
        </p:nvSpPr>
        <p:spPr bwMode="auto">
          <a:xfrm>
            <a:off x="3935413" y="3673475"/>
            <a:ext cx="1423987" cy="515938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 b="1">
                <a:solidFill>
                  <a:srgbClr val="292929"/>
                </a:solidFill>
                <a:latin typeface="Arial Black" charset="0"/>
              </a:rPr>
              <a:t>wrefawmf</a:t>
            </a:r>
          </a:p>
        </p:txBody>
      </p:sp>
      <p:sp>
        <p:nvSpPr>
          <p:cNvPr id="558125" name="Rectangle 45"/>
          <p:cNvSpPr>
            <a:spLocks noChangeArrowheads="1"/>
          </p:cNvSpPr>
          <p:nvPr/>
        </p:nvSpPr>
        <p:spPr bwMode="auto">
          <a:xfrm>
            <a:off x="7200900" y="1047750"/>
            <a:ext cx="1649413" cy="515938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 b="1">
                <a:solidFill>
                  <a:srgbClr val="292929"/>
                </a:solidFill>
                <a:latin typeface="굴림" charset="0"/>
              </a:rPr>
              <a:t>}o0g'pmrsm;</a:t>
            </a:r>
            <a:endParaRPr lang="en-US" sz="2800" b="1">
              <a:solidFill>
                <a:srgbClr val="292929"/>
              </a:solidFill>
              <a:latin typeface="Comic Sans MS" charset="0"/>
            </a:endParaRPr>
          </a:p>
        </p:txBody>
      </p:sp>
      <p:sp>
        <p:nvSpPr>
          <p:cNvPr id="558126" name="Rectangle 46"/>
          <p:cNvSpPr>
            <a:spLocks noChangeArrowheads="1"/>
          </p:cNvSpPr>
          <p:nvPr/>
        </p:nvSpPr>
        <p:spPr bwMode="auto">
          <a:xfrm>
            <a:off x="0" y="4889500"/>
            <a:ext cx="1568450" cy="515938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 b="1">
                <a:solidFill>
                  <a:srgbClr val="292929"/>
                </a:solidFill>
                <a:latin typeface="굴림" charset="0"/>
              </a:rPr>
              <a:t>Asm'dwfawmf</a:t>
            </a:r>
            <a:endParaRPr lang="en-US" sz="2800" b="1">
              <a:solidFill>
                <a:srgbClr val="292929"/>
              </a:solidFill>
              <a:latin typeface="Comic Sans MS" charset="0"/>
            </a:endParaRPr>
          </a:p>
        </p:txBody>
      </p:sp>
      <p:sp>
        <p:nvSpPr>
          <p:cNvPr id="558127" name="Rectangle 47"/>
          <p:cNvSpPr>
            <a:spLocks noChangeArrowheads="1"/>
          </p:cNvSpPr>
          <p:nvPr/>
        </p:nvSpPr>
        <p:spPr bwMode="auto">
          <a:xfrm>
            <a:off x="1785938" y="3005138"/>
            <a:ext cx="1652587" cy="515937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 b="1">
                <a:solidFill>
                  <a:srgbClr val="292929"/>
                </a:solidFill>
                <a:latin typeface="Arial Black" charset="0"/>
              </a:rPr>
              <a:t>%£oa&amp;v</a:t>
            </a:r>
            <a:r>
              <a:rPr lang="en-US" sz="2800" b="1">
                <a:solidFill>
                  <a:srgbClr val="292929"/>
                </a:solidFill>
                <a:latin typeface="Comic Sans MS" charset="0"/>
              </a:rPr>
              <a:t> </a:t>
            </a:r>
          </a:p>
        </p:txBody>
      </p:sp>
      <p:sp>
        <p:nvSpPr>
          <p:cNvPr id="558128" name="Rectangle 48"/>
          <p:cNvSpPr>
            <a:spLocks noChangeArrowheads="1"/>
          </p:cNvSpPr>
          <p:nvPr/>
        </p:nvSpPr>
        <p:spPr bwMode="auto">
          <a:xfrm>
            <a:off x="6042025" y="2876550"/>
            <a:ext cx="1706563" cy="515938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 b="1">
                <a:solidFill>
                  <a:srgbClr val="292929"/>
                </a:solidFill>
                <a:latin typeface="굴림" charset="0"/>
              </a:rPr>
              <a:t>ya&amp;mzufrsm;</a:t>
            </a:r>
          </a:p>
        </p:txBody>
      </p:sp>
      <p:grpSp>
        <p:nvGrpSpPr>
          <p:cNvPr id="558129" name="Group 49"/>
          <p:cNvGrpSpPr>
            <a:grpSpLocks/>
          </p:cNvGrpSpPr>
          <p:nvPr/>
        </p:nvGrpSpPr>
        <p:grpSpPr bwMode="auto">
          <a:xfrm>
            <a:off x="736600" y="2017713"/>
            <a:ext cx="8407400" cy="1550987"/>
            <a:chOff x="172" y="679"/>
            <a:chExt cx="5296" cy="977"/>
          </a:xfrm>
        </p:grpSpPr>
        <p:sp>
          <p:nvSpPr>
            <p:cNvPr id="558130" name="Rectangle 50"/>
            <p:cNvSpPr>
              <a:spLocks noChangeArrowheads="1"/>
            </p:cNvSpPr>
            <p:nvPr/>
          </p:nvSpPr>
          <p:spPr bwMode="auto">
            <a:xfrm>
              <a:off x="172" y="1139"/>
              <a:ext cx="5296" cy="517"/>
            </a:xfrm>
            <a:prstGeom prst="rect">
              <a:avLst/>
            </a:prstGeom>
            <a:noFill/>
            <a:ln>
              <a:noFill/>
            </a:ln>
            <a:effectLst>
              <a:outerShdw blurRad="63500" dist="99190" dir="2388334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ctr"/>
              <a:r>
                <a:rPr lang="en-US" sz="4800" b="1">
                  <a:solidFill>
                    <a:schemeClr val="folHlink"/>
                  </a:solidFill>
                </a:rPr>
                <a:t>a,&amp;Ic&amp;pfawmf\ trIawmfvkyfief;</a:t>
              </a:r>
            </a:p>
          </p:txBody>
        </p:sp>
        <p:sp>
          <p:nvSpPr>
            <p:cNvPr id="558131" name="Rectangle 51"/>
            <p:cNvSpPr>
              <a:spLocks noChangeArrowheads="1"/>
            </p:cNvSpPr>
            <p:nvPr/>
          </p:nvSpPr>
          <p:spPr bwMode="auto">
            <a:xfrm>
              <a:off x="2320" y="679"/>
              <a:ext cx="464" cy="517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4800" b="1">
                  <a:solidFill>
                    <a:schemeClr val="folHlink"/>
                  </a:solidFill>
                </a:rPr>
                <a:t>eSifh</a:t>
              </a:r>
            </a:p>
          </p:txBody>
        </p:sp>
      </p:grpSp>
      <p:sp>
        <p:nvSpPr>
          <p:cNvPr id="558132" name="Rectangle 52"/>
          <p:cNvSpPr>
            <a:spLocks noChangeArrowheads="1"/>
          </p:cNvSpPr>
          <p:nvPr/>
        </p:nvSpPr>
        <p:spPr bwMode="auto">
          <a:xfrm>
            <a:off x="319088" y="4740275"/>
            <a:ext cx="8824912" cy="1643063"/>
          </a:xfrm>
          <a:prstGeom prst="rect">
            <a:avLst/>
          </a:prstGeom>
          <a:solidFill>
            <a:srgbClr val="0000FF"/>
          </a:solidFill>
          <a:ln w="38100">
            <a:solidFill>
              <a:schemeClr val="folHlink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558134" name="Text Box 54"/>
          <p:cNvSpPr txBox="1">
            <a:spLocks noChangeArrowheads="1"/>
          </p:cNvSpPr>
          <p:nvPr/>
        </p:nvSpPr>
        <p:spPr bwMode="auto">
          <a:xfrm>
            <a:off x="8891588" y="-17463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my-MM" sz="2000">
              <a:solidFill>
                <a:srgbClr val="FFA27C"/>
              </a:solidFill>
              <a:latin typeface="Comic Sans MS" charset="0"/>
            </a:endParaRPr>
          </a:p>
        </p:txBody>
      </p:sp>
      <p:sp>
        <p:nvSpPr>
          <p:cNvPr id="558135" name="Rectangle 55"/>
          <p:cNvSpPr>
            <a:spLocks noChangeArrowheads="1"/>
          </p:cNvSpPr>
          <p:nvPr/>
        </p:nvSpPr>
        <p:spPr bwMode="auto">
          <a:xfrm>
            <a:off x="8101013" y="651986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32</a:t>
            </a:r>
          </a:p>
        </p:txBody>
      </p:sp>
      <p:sp>
        <p:nvSpPr>
          <p:cNvPr id="558138" name="Text Box 58"/>
          <p:cNvSpPr txBox="1">
            <a:spLocks noChangeArrowheads="1"/>
          </p:cNvSpPr>
          <p:nvPr/>
        </p:nvSpPr>
        <p:spPr bwMode="auto">
          <a:xfrm>
            <a:off x="377825" y="4760913"/>
            <a:ext cx="8766175" cy="7620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400" b="1">
                <a:solidFill>
                  <a:schemeClr val="folHlink"/>
                </a:solidFill>
              </a:rPr>
              <a:t>tjzpftysuf wckeSifhwck qufpyfrI&amp;Sdygovm;?</a:t>
            </a:r>
          </a:p>
        </p:txBody>
      </p:sp>
    </p:spTree>
  </p:cSld>
  <p:clrMapOvr>
    <a:masterClrMapping/>
  </p:clrMapOvr>
  <p:transition xmlns:p14="http://schemas.microsoft.com/office/powerpoint/2010/main">
    <p:wheel spokes="0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914" name="Line 2"/>
          <p:cNvSpPr>
            <a:spLocks noChangeShapeType="1"/>
          </p:cNvSpPr>
          <p:nvPr/>
        </p:nvSpPr>
        <p:spPr bwMode="auto">
          <a:xfrm>
            <a:off x="6234113" y="1828800"/>
            <a:ext cx="0" cy="1066800"/>
          </a:xfrm>
          <a:prstGeom prst="line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2915" name="Line 3"/>
          <p:cNvSpPr>
            <a:spLocks noChangeShapeType="1"/>
          </p:cNvSpPr>
          <p:nvPr/>
        </p:nvSpPr>
        <p:spPr bwMode="auto">
          <a:xfrm>
            <a:off x="4252913" y="1828800"/>
            <a:ext cx="0" cy="1066800"/>
          </a:xfrm>
          <a:prstGeom prst="line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2916" name="Line 4"/>
          <p:cNvSpPr>
            <a:spLocks noChangeShapeType="1"/>
          </p:cNvSpPr>
          <p:nvPr/>
        </p:nvSpPr>
        <p:spPr bwMode="auto">
          <a:xfrm>
            <a:off x="4252913" y="3962400"/>
            <a:ext cx="0" cy="1981200"/>
          </a:xfrm>
          <a:prstGeom prst="line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2917" name="Line 5"/>
          <p:cNvSpPr>
            <a:spLocks noChangeShapeType="1"/>
          </p:cNvSpPr>
          <p:nvPr/>
        </p:nvSpPr>
        <p:spPr bwMode="auto">
          <a:xfrm>
            <a:off x="6234113" y="3962400"/>
            <a:ext cx="0" cy="1981200"/>
          </a:xfrm>
          <a:prstGeom prst="line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2918" name="Line 6"/>
          <p:cNvSpPr>
            <a:spLocks noChangeShapeType="1"/>
          </p:cNvSpPr>
          <p:nvPr/>
        </p:nvSpPr>
        <p:spPr bwMode="auto">
          <a:xfrm>
            <a:off x="2119313" y="4953000"/>
            <a:ext cx="6324600" cy="0"/>
          </a:xfrm>
          <a:prstGeom prst="line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2919" name="Line 7"/>
          <p:cNvSpPr>
            <a:spLocks noChangeShapeType="1"/>
          </p:cNvSpPr>
          <p:nvPr/>
        </p:nvSpPr>
        <p:spPr bwMode="auto">
          <a:xfrm>
            <a:off x="6234113" y="1828800"/>
            <a:ext cx="0" cy="1066800"/>
          </a:xfrm>
          <a:prstGeom prst="line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2920" name="Line 8"/>
          <p:cNvSpPr>
            <a:spLocks noChangeShapeType="1"/>
          </p:cNvSpPr>
          <p:nvPr/>
        </p:nvSpPr>
        <p:spPr bwMode="auto">
          <a:xfrm>
            <a:off x="4252913" y="1828800"/>
            <a:ext cx="0" cy="1066800"/>
          </a:xfrm>
          <a:prstGeom prst="line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2921" name="Line 9"/>
          <p:cNvSpPr>
            <a:spLocks noChangeShapeType="1"/>
          </p:cNvSpPr>
          <p:nvPr/>
        </p:nvSpPr>
        <p:spPr bwMode="auto">
          <a:xfrm>
            <a:off x="4252913" y="3962400"/>
            <a:ext cx="0" cy="1981200"/>
          </a:xfrm>
          <a:prstGeom prst="line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2922" name="Line 10"/>
          <p:cNvSpPr>
            <a:spLocks noChangeShapeType="1"/>
          </p:cNvSpPr>
          <p:nvPr/>
        </p:nvSpPr>
        <p:spPr bwMode="auto">
          <a:xfrm>
            <a:off x="6234113" y="3962400"/>
            <a:ext cx="0" cy="1981200"/>
          </a:xfrm>
          <a:prstGeom prst="line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2923" name="Line 11"/>
          <p:cNvSpPr>
            <a:spLocks noChangeShapeType="1"/>
          </p:cNvSpPr>
          <p:nvPr/>
        </p:nvSpPr>
        <p:spPr bwMode="auto">
          <a:xfrm>
            <a:off x="2119313" y="4953000"/>
            <a:ext cx="6324600" cy="0"/>
          </a:xfrm>
          <a:prstGeom prst="line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2924" name="Line 12"/>
          <p:cNvSpPr>
            <a:spLocks noChangeShapeType="1"/>
          </p:cNvSpPr>
          <p:nvPr/>
        </p:nvSpPr>
        <p:spPr bwMode="auto">
          <a:xfrm>
            <a:off x="2119313" y="3962400"/>
            <a:ext cx="6324600" cy="0"/>
          </a:xfrm>
          <a:prstGeom prst="line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2925" name="Line 13"/>
          <p:cNvSpPr>
            <a:spLocks noChangeShapeType="1"/>
          </p:cNvSpPr>
          <p:nvPr/>
        </p:nvSpPr>
        <p:spPr bwMode="auto">
          <a:xfrm>
            <a:off x="2119313" y="2895600"/>
            <a:ext cx="6324600" cy="0"/>
          </a:xfrm>
          <a:prstGeom prst="line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2926" name="Line 14"/>
          <p:cNvSpPr>
            <a:spLocks noChangeShapeType="1"/>
          </p:cNvSpPr>
          <p:nvPr/>
        </p:nvSpPr>
        <p:spPr bwMode="auto">
          <a:xfrm>
            <a:off x="2119313" y="3962400"/>
            <a:ext cx="6324600" cy="0"/>
          </a:xfrm>
          <a:prstGeom prst="line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2927" name="Line 15"/>
          <p:cNvSpPr>
            <a:spLocks noChangeShapeType="1"/>
          </p:cNvSpPr>
          <p:nvPr/>
        </p:nvSpPr>
        <p:spPr bwMode="auto">
          <a:xfrm>
            <a:off x="2119313" y="2895600"/>
            <a:ext cx="6324600" cy="0"/>
          </a:xfrm>
          <a:prstGeom prst="line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2928" name="Line 16"/>
          <p:cNvSpPr>
            <a:spLocks noChangeShapeType="1"/>
          </p:cNvSpPr>
          <p:nvPr/>
        </p:nvSpPr>
        <p:spPr bwMode="auto">
          <a:xfrm>
            <a:off x="2119313" y="3962400"/>
            <a:ext cx="6324600" cy="0"/>
          </a:xfrm>
          <a:prstGeom prst="line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2929" name="Line 17"/>
          <p:cNvSpPr>
            <a:spLocks noChangeShapeType="1"/>
          </p:cNvSpPr>
          <p:nvPr/>
        </p:nvSpPr>
        <p:spPr bwMode="auto">
          <a:xfrm>
            <a:off x="2119313" y="2895600"/>
            <a:ext cx="6324600" cy="0"/>
          </a:xfrm>
          <a:prstGeom prst="line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2930" name="Line 18"/>
          <p:cNvSpPr>
            <a:spLocks noChangeShapeType="1"/>
          </p:cNvSpPr>
          <p:nvPr/>
        </p:nvSpPr>
        <p:spPr bwMode="auto">
          <a:xfrm>
            <a:off x="2119313" y="3962400"/>
            <a:ext cx="6324600" cy="0"/>
          </a:xfrm>
          <a:prstGeom prst="line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2931" name="Line 19"/>
          <p:cNvSpPr>
            <a:spLocks noChangeShapeType="1"/>
          </p:cNvSpPr>
          <p:nvPr/>
        </p:nvSpPr>
        <p:spPr bwMode="auto">
          <a:xfrm>
            <a:off x="1736725" y="2511425"/>
            <a:ext cx="6324600" cy="0"/>
          </a:xfrm>
          <a:prstGeom prst="line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2979" name="Rectangle 67"/>
          <p:cNvSpPr>
            <a:spLocks noChangeArrowheads="1"/>
          </p:cNvSpPr>
          <p:nvPr/>
        </p:nvSpPr>
        <p:spPr bwMode="auto">
          <a:xfrm>
            <a:off x="8124825" y="6526213"/>
            <a:ext cx="2921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</a:rPr>
              <a:t>33</a:t>
            </a:r>
          </a:p>
        </p:txBody>
      </p:sp>
      <p:grpSp>
        <p:nvGrpSpPr>
          <p:cNvPr id="422988" name="Group 76"/>
          <p:cNvGrpSpPr>
            <a:grpSpLocks/>
          </p:cNvGrpSpPr>
          <p:nvPr/>
        </p:nvGrpSpPr>
        <p:grpSpPr bwMode="auto">
          <a:xfrm>
            <a:off x="317500" y="231775"/>
            <a:ext cx="8620125" cy="6034088"/>
            <a:chOff x="200" y="146"/>
            <a:chExt cx="5430" cy="3801"/>
          </a:xfrm>
        </p:grpSpPr>
        <p:pic>
          <p:nvPicPr>
            <p:cNvPr id="422984" name="Picture 72" descr="Qumran scriptorium, tb n011100 sr"/>
            <p:cNvPicPr preferRelativeResize="0"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0" y="146"/>
              <a:ext cx="5430" cy="3801"/>
            </a:xfrm>
            <a:prstGeom prst="rect">
              <a:avLst/>
            </a:prstGeom>
            <a:noFill/>
            <a:ln>
              <a:noFill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blipFill dpi="0" rotWithShape="0">
                    <a:blip r:embed="rId6"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101600" cmpd="thinThick">
                  <a:solidFill>
                    <a:schemeClr val="tx2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22985" name="Text Box 73"/>
            <p:cNvSpPr txBox="1">
              <a:spLocks noChangeArrowheads="1"/>
            </p:cNvSpPr>
            <p:nvPr/>
          </p:nvSpPr>
          <p:spPr bwMode="auto">
            <a:xfrm>
              <a:off x="674" y="3036"/>
              <a:ext cx="4609" cy="596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800" b="1"/>
                <a:t>ysufpD;oGm;aom a&amp;S;a[mif;cGef&amp;ef </a:t>
              </a:r>
              <a:r>
                <a:rPr lang="en-US" sz="2400" b="1">
                  <a:cs typeface="Skia" charset="0"/>
                </a:rPr>
                <a:t>QUMRAN,</a:t>
              </a:r>
              <a:r>
                <a:rPr lang="en-US" sz="2800" b="1"/>
                <a:t>                  yifv,faourf;ajc&amp;Sd vlae&amp;yfuGuftarGteSpf</a:t>
              </a:r>
            </a:p>
          </p:txBody>
        </p:sp>
      </p:grpSp>
      <p:grpSp>
        <p:nvGrpSpPr>
          <p:cNvPr id="422987" name="Group 75"/>
          <p:cNvGrpSpPr>
            <a:grpSpLocks/>
          </p:cNvGrpSpPr>
          <p:nvPr/>
        </p:nvGrpSpPr>
        <p:grpSpPr bwMode="auto">
          <a:xfrm>
            <a:off x="4090988" y="692150"/>
            <a:ext cx="4778375" cy="3203575"/>
            <a:chOff x="2820" y="355"/>
            <a:chExt cx="2655" cy="2000"/>
          </a:xfrm>
        </p:grpSpPr>
        <p:pic>
          <p:nvPicPr>
            <p:cNvPr id="422981" name="Picture 69" descr="Qumran Cave 4 wide, tb n062500 sr"/>
            <p:cNvPicPr preferRelativeResize="0"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0" y="355"/>
              <a:ext cx="2655" cy="1991"/>
            </a:xfrm>
            <a:prstGeom prst="rect">
              <a:avLst/>
            </a:prstGeom>
            <a:noFill/>
            <a:ln>
              <a:noFill/>
            </a:ln>
            <a:effectLst>
              <a:outerShdw blurRad="63500" dist="99190" dir="3011666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blipFill dpi="0" rotWithShape="0">
                    <a:blip r:embed="rId6"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101600" cmpd="thinThick">
                  <a:solidFill>
                    <a:schemeClr val="tx2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22986" name="Text Box 74"/>
            <p:cNvSpPr txBox="1">
              <a:spLocks noChangeArrowheads="1"/>
            </p:cNvSpPr>
            <p:nvPr/>
          </p:nvSpPr>
          <p:spPr bwMode="auto">
            <a:xfrm>
              <a:off x="3000" y="2070"/>
              <a:ext cx="2382" cy="285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b="1"/>
                <a:t>yifv,faopmvdyfrsm;awGU h&amp;Sdonfhae&amp;m</a:t>
              </a:r>
            </a:p>
          </p:txBody>
        </p:sp>
      </p:grpSp>
      <p:pic>
        <p:nvPicPr>
          <p:cNvPr id="422989" name="Picture 77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19225" y="396875"/>
            <a:ext cx="2046288" cy="4311650"/>
          </a:xfrm>
          <a:prstGeom prst="rect">
            <a:avLst/>
          </a:prstGeom>
          <a:noFill/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2991" name="Text Box 79"/>
          <p:cNvSpPr txBox="1">
            <a:spLocks noChangeArrowheads="1"/>
          </p:cNvSpPr>
          <p:nvPr/>
        </p:nvSpPr>
        <p:spPr bwMode="auto">
          <a:xfrm>
            <a:off x="8524875" y="6429375"/>
            <a:ext cx="2682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rgbClr val="FFFFFF"/>
                </a:solidFill>
              </a:rPr>
              <a:t>2</a:t>
            </a:r>
          </a:p>
        </p:txBody>
      </p:sp>
    </p:spTree>
  </p:cSld>
  <p:clrMapOvr>
    <a:masterClrMapping/>
  </p:clrMapOvr>
  <p:transition xmlns:p14="http://schemas.microsoft.com/office/powerpoint/2010/main">
    <p:wheel spokes="0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229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229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1171" name="Picture 19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1154" name="Rectangle 2"/>
          <p:cNvSpPr>
            <a:spLocks noChangeArrowheads="1"/>
          </p:cNvSpPr>
          <p:nvPr/>
        </p:nvSpPr>
        <p:spPr bwMode="auto">
          <a:xfrm>
            <a:off x="1398588" y="1206500"/>
            <a:ext cx="6324600" cy="46482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rgbClr val="919191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1155" name="Line 3"/>
          <p:cNvSpPr>
            <a:spLocks noChangeShapeType="1"/>
          </p:cNvSpPr>
          <p:nvPr/>
        </p:nvSpPr>
        <p:spPr bwMode="auto">
          <a:xfrm>
            <a:off x="1504950" y="3962400"/>
            <a:ext cx="63246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1156" name="Line 4"/>
          <p:cNvSpPr>
            <a:spLocks noChangeShapeType="1"/>
          </p:cNvSpPr>
          <p:nvPr/>
        </p:nvSpPr>
        <p:spPr bwMode="auto">
          <a:xfrm>
            <a:off x="5619750" y="1828800"/>
            <a:ext cx="0" cy="10668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1157" name="Line 5"/>
          <p:cNvSpPr>
            <a:spLocks noChangeShapeType="1"/>
          </p:cNvSpPr>
          <p:nvPr/>
        </p:nvSpPr>
        <p:spPr bwMode="auto">
          <a:xfrm>
            <a:off x="3638550" y="1828800"/>
            <a:ext cx="0" cy="10668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1158" name="Line 6"/>
          <p:cNvSpPr>
            <a:spLocks noChangeShapeType="1"/>
          </p:cNvSpPr>
          <p:nvPr/>
        </p:nvSpPr>
        <p:spPr bwMode="auto">
          <a:xfrm>
            <a:off x="1504950" y="2895600"/>
            <a:ext cx="63246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1159" name="Line 7"/>
          <p:cNvSpPr>
            <a:spLocks noChangeShapeType="1"/>
          </p:cNvSpPr>
          <p:nvPr/>
        </p:nvSpPr>
        <p:spPr bwMode="auto">
          <a:xfrm>
            <a:off x="3638550" y="3962400"/>
            <a:ext cx="0" cy="19812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1160" name="Text Box 8"/>
          <p:cNvSpPr txBox="1">
            <a:spLocks noChangeArrowheads="1"/>
          </p:cNvSpPr>
          <p:nvPr/>
        </p:nvSpPr>
        <p:spPr bwMode="auto">
          <a:xfrm>
            <a:off x="8726488" y="106363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</a:rPr>
              <a:t> </a:t>
            </a:r>
          </a:p>
        </p:txBody>
      </p:sp>
      <p:grpSp>
        <p:nvGrpSpPr>
          <p:cNvPr id="561161" name="Group 9"/>
          <p:cNvGrpSpPr>
            <a:grpSpLocks/>
          </p:cNvGrpSpPr>
          <p:nvPr/>
        </p:nvGrpSpPr>
        <p:grpSpPr bwMode="auto">
          <a:xfrm>
            <a:off x="4040188" y="711200"/>
            <a:ext cx="4572000" cy="3314700"/>
            <a:chOff x="2324" y="451"/>
            <a:chExt cx="2880" cy="2088"/>
          </a:xfrm>
        </p:grpSpPr>
        <p:pic>
          <p:nvPicPr>
            <p:cNvPr id="561162" name="Picture 1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24" y="451"/>
              <a:ext cx="2880" cy="2088"/>
            </a:xfrm>
            <a:prstGeom prst="rect">
              <a:avLst/>
            </a:prstGeom>
            <a:noFill/>
            <a:effectLst>
              <a:outerShdw blurRad="63500" dist="99190" dir="2388334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61163" name="Text Box 11"/>
            <p:cNvSpPr txBox="1">
              <a:spLocks noChangeArrowheads="1"/>
            </p:cNvSpPr>
            <p:nvPr/>
          </p:nvSpPr>
          <p:spPr bwMode="auto">
            <a:xfrm>
              <a:off x="2434" y="1828"/>
              <a:ext cx="2476" cy="538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b="1" i="1">
                  <a:solidFill>
                    <a:schemeClr val="folHlink"/>
                  </a:solidFill>
                </a:rPr>
                <a:t>pmtkyf tkwf*l </a:t>
              </a:r>
            </a:p>
            <a:p>
              <a:pPr>
                <a:spcBef>
                  <a:spcPct val="50000"/>
                </a:spcBef>
              </a:pPr>
              <a:r>
                <a:rPr lang="en-US" sz="2000" b="1" i="1">
                  <a:solidFill>
                    <a:schemeClr val="folHlink"/>
                  </a:solidFill>
                </a:rPr>
                <a:t>tpfa&amp;; edKifiHawmfordkif;jywdkuf/ a,&amp;Sd&amp;SvifjrdKhU</a:t>
              </a:r>
              <a:endParaRPr lang="en-US" sz="1400">
                <a:solidFill>
                  <a:schemeClr val="folHlink"/>
                </a:solidFill>
              </a:endParaRPr>
            </a:p>
          </p:txBody>
        </p:sp>
      </p:grpSp>
      <p:pic>
        <p:nvPicPr>
          <p:cNvPr id="561164" name="Picture 1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84288" y="701675"/>
            <a:ext cx="2162175" cy="4554538"/>
          </a:xfrm>
          <a:prstGeom prst="rect">
            <a:avLst/>
          </a:prstGeom>
          <a:noFill/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1165" name="Rectangle 13"/>
          <p:cNvSpPr>
            <a:spLocks noChangeArrowheads="1"/>
          </p:cNvSpPr>
          <p:nvPr/>
        </p:nvSpPr>
        <p:spPr bwMode="auto">
          <a:xfrm>
            <a:off x="415925" y="-957263"/>
            <a:ext cx="1841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my-MM"/>
          </a:p>
        </p:txBody>
      </p:sp>
      <p:pic>
        <p:nvPicPr>
          <p:cNvPr id="561166" name="Picture 14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65550" y="4148138"/>
            <a:ext cx="2681288" cy="2173287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1167" name="Rectangle 15"/>
          <p:cNvSpPr>
            <a:spLocks noChangeArrowheads="1"/>
          </p:cNvSpPr>
          <p:nvPr/>
        </p:nvSpPr>
        <p:spPr bwMode="auto">
          <a:xfrm>
            <a:off x="8124825" y="6530975"/>
            <a:ext cx="2921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</a:rPr>
              <a:t>34</a:t>
            </a:r>
          </a:p>
        </p:txBody>
      </p:sp>
      <p:sp>
        <p:nvSpPr>
          <p:cNvPr id="561168" name="Text Box 16"/>
          <p:cNvSpPr txBox="1">
            <a:spLocks noChangeArrowheads="1"/>
          </p:cNvSpPr>
          <p:nvPr/>
        </p:nvSpPr>
        <p:spPr bwMode="auto">
          <a:xfrm>
            <a:off x="708025" y="6545263"/>
            <a:ext cx="458788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900" b="1">
                <a:solidFill>
                  <a:srgbClr val="FFFFFF"/>
                </a:solidFill>
              </a:rPr>
              <a:t>©2004 TBBMI</a:t>
            </a:r>
          </a:p>
        </p:txBody>
      </p:sp>
      <p:sp>
        <p:nvSpPr>
          <p:cNvPr id="561169" name="Rectangle 17"/>
          <p:cNvSpPr>
            <a:spLocks noChangeArrowheads="1"/>
          </p:cNvSpPr>
          <p:nvPr/>
        </p:nvSpPr>
        <p:spPr bwMode="auto">
          <a:xfrm>
            <a:off x="7670800" y="6526213"/>
            <a:ext cx="5302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</a:rPr>
              <a:t>8.0.05a.</a:t>
            </a:r>
          </a:p>
        </p:txBody>
      </p:sp>
      <p:sp>
        <p:nvSpPr>
          <p:cNvPr id="561172" name="Text Box 20"/>
          <p:cNvSpPr txBox="1">
            <a:spLocks noChangeArrowheads="1"/>
          </p:cNvSpPr>
          <p:nvPr/>
        </p:nvSpPr>
        <p:spPr bwMode="auto">
          <a:xfrm>
            <a:off x="8524875" y="6429375"/>
            <a:ext cx="2682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rgbClr val="FFFFFF"/>
                </a:solidFill>
              </a:rPr>
              <a:t>2</a:t>
            </a:r>
          </a:p>
        </p:txBody>
      </p:sp>
    </p:spTree>
  </p:cSld>
  <p:clrMapOvr>
    <a:masterClrMapping/>
  </p:clrMapOvr>
  <p:transition xmlns:p14="http://schemas.microsoft.com/office/powerpoint/2010/main">
    <p:wheel spokes="0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1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561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561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1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561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1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61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3027" name="Rectangle 3"/>
          <p:cNvSpPr>
            <a:spLocks noChangeArrowheads="1"/>
          </p:cNvSpPr>
          <p:nvPr/>
        </p:nvSpPr>
        <p:spPr bwMode="auto">
          <a:xfrm>
            <a:off x="1398588" y="1206500"/>
            <a:ext cx="6324600" cy="46482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rgbClr val="919191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3028" name="Line 4"/>
          <p:cNvSpPr>
            <a:spLocks noChangeShapeType="1"/>
          </p:cNvSpPr>
          <p:nvPr/>
        </p:nvSpPr>
        <p:spPr bwMode="auto">
          <a:xfrm>
            <a:off x="1504950" y="3962400"/>
            <a:ext cx="63246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3029" name="Line 5"/>
          <p:cNvSpPr>
            <a:spLocks noChangeShapeType="1"/>
          </p:cNvSpPr>
          <p:nvPr/>
        </p:nvSpPr>
        <p:spPr bwMode="auto">
          <a:xfrm>
            <a:off x="5619750" y="1828800"/>
            <a:ext cx="0" cy="10668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3030" name="Line 6"/>
          <p:cNvSpPr>
            <a:spLocks noChangeShapeType="1"/>
          </p:cNvSpPr>
          <p:nvPr/>
        </p:nvSpPr>
        <p:spPr bwMode="auto">
          <a:xfrm>
            <a:off x="3638550" y="1828800"/>
            <a:ext cx="0" cy="10668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3031" name="Line 7"/>
          <p:cNvSpPr>
            <a:spLocks noChangeShapeType="1"/>
          </p:cNvSpPr>
          <p:nvPr/>
        </p:nvSpPr>
        <p:spPr bwMode="auto">
          <a:xfrm>
            <a:off x="1504950" y="2895600"/>
            <a:ext cx="63246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3032" name="Line 8"/>
          <p:cNvSpPr>
            <a:spLocks noChangeShapeType="1"/>
          </p:cNvSpPr>
          <p:nvPr/>
        </p:nvSpPr>
        <p:spPr bwMode="auto">
          <a:xfrm>
            <a:off x="3638550" y="3962400"/>
            <a:ext cx="0" cy="19812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3033" name="Text Box 9"/>
          <p:cNvSpPr txBox="1">
            <a:spLocks noChangeArrowheads="1"/>
          </p:cNvSpPr>
          <p:nvPr/>
        </p:nvSpPr>
        <p:spPr bwMode="auto">
          <a:xfrm>
            <a:off x="8726488" y="82550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Comic Sans MS" charset="0"/>
              </a:rPr>
              <a:t> </a:t>
            </a:r>
          </a:p>
        </p:txBody>
      </p:sp>
      <p:sp>
        <p:nvSpPr>
          <p:cNvPr id="513034" name="Text Box 10"/>
          <p:cNvSpPr txBox="1">
            <a:spLocks noChangeArrowheads="1"/>
          </p:cNvSpPr>
          <p:nvPr/>
        </p:nvSpPr>
        <p:spPr bwMode="auto">
          <a:xfrm>
            <a:off x="1303338" y="5918200"/>
            <a:ext cx="656907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i="1">
                <a:solidFill>
                  <a:schemeClr val="hlink"/>
                </a:solidFill>
                <a:latin typeface="CENORMAL" charset="0"/>
              </a:rPr>
              <a:t>pmtkyf tkwf*ltwGif;ykdif;</a:t>
            </a:r>
            <a:endParaRPr lang="en-US" sz="2800" b="1" i="1">
              <a:solidFill>
                <a:schemeClr val="hlink"/>
              </a:solidFill>
              <a:latin typeface="Comic Sans MS" charset="0"/>
            </a:endParaRPr>
          </a:p>
        </p:txBody>
      </p:sp>
      <p:grpSp>
        <p:nvGrpSpPr>
          <p:cNvPr id="513035" name="Group 11"/>
          <p:cNvGrpSpPr>
            <a:grpSpLocks/>
          </p:cNvGrpSpPr>
          <p:nvPr/>
        </p:nvGrpSpPr>
        <p:grpSpPr bwMode="auto">
          <a:xfrm>
            <a:off x="3783013" y="593725"/>
            <a:ext cx="4572000" cy="3314700"/>
            <a:chOff x="2324" y="451"/>
            <a:chExt cx="2880" cy="2088"/>
          </a:xfrm>
        </p:grpSpPr>
        <p:pic>
          <p:nvPicPr>
            <p:cNvPr id="513036" name="Picture 1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24" y="451"/>
              <a:ext cx="2880" cy="2088"/>
            </a:xfrm>
            <a:prstGeom prst="rect">
              <a:avLst/>
            </a:prstGeom>
            <a:noFill/>
            <a:effectLst>
              <a:outerShdw blurRad="63500" dist="99190" dir="2388334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13037" name="Text Box 13"/>
            <p:cNvSpPr txBox="1">
              <a:spLocks noChangeArrowheads="1"/>
            </p:cNvSpPr>
            <p:nvPr/>
          </p:nvSpPr>
          <p:spPr bwMode="auto">
            <a:xfrm>
              <a:off x="2434" y="1828"/>
              <a:ext cx="2476" cy="692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800" b="1" i="1">
                  <a:solidFill>
                    <a:schemeClr val="folHlink"/>
                  </a:solidFill>
                  <a:latin typeface="CE Horizontal Thick Font" charset="0"/>
                </a:rPr>
                <a:t>pmtkyf tkwf*l </a:t>
              </a:r>
            </a:p>
            <a:p>
              <a:pPr>
                <a:spcBef>
                  <a:spcPct val="50000"/>
                </a:spcBef>
              </a:pPr>
              <a:r>
                <a:rPr lang="en-US" sz="1800" b="1" i="1">
                  <a:solidFill>
                    <a:schemeClr val="folHlink"/>
                  </a:solidFill>
                  <a:latin typeface="CE Horizontal Thick Font" charset="0"/>
                </a:rPr>
                <a:t>tpPa&amp;; edKifiHawmfordkif;_ywdkuf/ a,&amp;k&amp;Svif</a:t>
              </a:r>
              <a:endParaRPr lang="en-US" sz="1800" b="1" i="1">
                <a:solidFill>
                  <a:schemeClr val="folHlink"/>
                </a:solidFill>
                <a:latin typeface="Comic Sans MS" charset="0"/>
              </a:endParaRPr>
            </a:p>
            <a:p>
              <a:pPr>
                <a:spcBef>
                  <a:spcPct val="50000"/>
                </a:spcBef>
              </a:pPr>
              <a:endParaRPr lang="en-US" sz="1400">
                <a:solidFill>
                  <a:schemeClr val="folHlink"/>
                </a:solidFill>
                <a:latin typeface="Comic Sans MS" charset="0"/>
              </a:endParaRPr>
            </a:p>
          </p:txBody>
        </p:sp>
      </p:grpSp>
      <p:sp>
        <p:nvSpPr>
          <p:cNvPr id="513044" name="Rectangle 20"/>
          <p:cNvSpPr>
            <a:spLocks noChangeArrowheads="1"/>
          </p:cNvSpPr>
          <p:nvPr/>
        </p:nvSpPr>
        <p:spPr bwMode="auto">
          <a:xfrm>
            <a:off x="8101013" y="651986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35</a:t>
            </a:r>
          </a:p>
        </p:txBody>
      </p:sp>
      <p:sp>
        <p:nvSpPr>
          <p:cNvPr id="513045" name="Text Box 21"/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900" b="1">
                <a:solidFill>
                  <a:srgbClr val="FFFFFF"/>
                </a:solidFill>
                <a:latin typeface="Arial" charset="0"/>
              </a:rPr>
              <a:t>©2004 TBBMI</a:t>
            </a:r>
          </a:p>
        </p:txBody>
      </p:sp>
      <p:sp>
        <p:nvSpPr>
          <p:cNvPr id="513046" name="Rectangle 22"/>
          <p:cNvSpPr>
            <a:spLocks noChangeArrowheads="1"/>
          </p:cNvSpPr>
          <p:nvPr/>
        </p:nvSpPr>
        <p:spPr bwMode="auto">
          <a:xfrm>
            <a:off x="7570788" y="6515100"/>
            <a:ext cx="731837" cy="26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8.0.05a.</a:t>
            </a:r>
          </a:p>
        </p:txBody>
      </p:sp>
    </p:spTree>
  </p:cSld>
  <p:clrMapOvr>
    <a:masterClrMapping/>
  </p:clrMapOvr>
  <p:transition xmlns:p14="http://schemas.microsoft.com/office/powerpoint/2010/main" advClick="0">
    <p:wheel spokes="0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5130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4079" name="Picture 31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4080" name="Rectangle 32"/>
          <p:cNvSpPr>
            <a:spLocks noChangeArrowheads="1"/>
          </p:cNvSpPr>
          <p:nvPr/>
        </p:nvSpPr>
        <p:spPr bwMode="auto">
          <a:xfrm>
            <a:off x="0" y="0"/>
            <a:ext cx="9144000" cy="6556375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4052" name="Rectangle 4"/>
          <p:cNvSpPr>
            <a:spLocks noChangeArrowheads="1"/>
          </p:cNvSpPr>
          <p:nvPr/>
        </p:nvSpPr>
        <p:spPr bwMode="auto">
          <a:xfrm>
            <a:off x="2735263" y="458788"/>
            <a:ext cx="3895725" cy="2284412"/>
          </a:xfrm>
          <a:prstGeom prst="rect">
            <a:avLst/>
          </a:prstGeom>
          <a:noFill/>
          <a:ln>
            <a:noFill/>
          </a:ln>
          <a:effectLst>
            <a:outerShdw blurRad="63500" dist="102391" dir="178469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6000" b="1" i="1">
                <a:solidFill>
                  <a:schemeClr val="tx2"/>
                </a:solidFill>
              </a:rPr>
              <a:t>tmjA[HeSifh oufqdkifaomy#dnmOf</a:t>
            </a:r>
          </a:p>
        </p:txBody>
      </p:sp>
      <p:sp>
        <p:nvSpPr>
          <p:cNvPr id="514053" name="Rectangle 5"/>
          <p:cNvSpPr>
            <a:spLocks noChangeArrowheads="1"/>
          </p:cNvSpPr>
          <p:nvPr/>
        </p:nvSpPr>
        <p:spPr bwMode="auto">
          <a:xfrm>
            <a:off x="1398588" y="1206500"/>
            <a:ext cx="6324600" cy="46482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rgbClr val="919191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4054" name="Line 6"/>
          <p:cNvSpPr>
            <a:spLocks noChangeShapeType="1"/>
          </p:cNvSpPr>
          <p:nvPr/>
        </p:nvSpPr>
        <p:spPr bwMode="auto">
          <a:xfrm>
            <a:off x="1504950" y="3962400"/>
            <a:ext cx="63246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4055" name="Line 7"/>
          <p:cNvSpPr>
            <a:spLocks noChangeShapeType="1"/>
          </p:cNvSpPr>
          <p:nvPr/>
        </p:nvSpPr>
        <p:spPr bwMode="auto">
          <a:xfrm>
            <a:off x="5619750" y="1828800"/>
            <a:ext cx="0" cy="10668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4056" name="Line 8"/>
          <p:cNvSpPr>
            <a:spLocks noChangeShapeType="1"/>
          </p:cNvSpPr>
          <p:nvPr/>
        </p:nvSpPr>
        <p:spPr bwMode="auto">
          <a:xfrm>
            <a:off x="3638550" y="1828800"/>
            <a:ext cx="0" cy="10668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4057" name="Line 9"/>
          <p:cNvSpPr>
            <a:spLocks noChangeShapeType="1"/>
          </p:cNvSpPr>
          <p:nvPr/>
        </p:nvSpPr>
        <p:spPr bwMode="auto">
          <a:xfrm>
            <a:off x="1504950" y="2895600"/>
            <a:ext cx="63246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4058" name="Line 10"/>
          <p:cNvSpPr>
            <a:spLocks noChangeShapeType="1"/>
          </p:cNvSpPr>
          <p:nvPr/>
        </p:nvSpPr>
        <p:spPr bwMode="auto">
          <a:xfrm>
            <a:off x="3638550" y="3962400"/>
            <a:ext cx="0" cy="19812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4059" name="Text Box 11"/>
          <p:cNvSpPr txBox="1">
            <a:spLocks noChangeArrowheads="1"/>
          </p:cNvSpPr>
          <p:nvPr/>
        </p:nvSpPr>
        <p:spPr bwMode="auto">
          <a:xfrm>
            <a:off x="8726488" y="106363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514061" name="Text Box 13"/>
          <p:cNvSpPr txBox="1">
            <a:spLocks noChangeArrowheads="1"/>
          </p:cNvSpPr>
          <p:nvPr/>
        </p:nvSpPr>
        <p:spPr bwMode="auto">
          <a:xfrm>
            <a:off x="1281113" y="6032500"/>
            <a:ext cx="4176712" cy="636588"/>
          </a:xfrm>
          <a:prstGeom prst="rect">
            <a:avLst/>
          </a:prstGeom>
          <a:solidFill>
            <a:srgbClr val="291EFF"/>
          </a:solidFill>
          <a:ln w="57150">
            <a:solidFill>
              <a:srgbClr val="FFFF00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>
                <a:solidFill>
                  <a:srgbClr val="FFFF00"/>
                </a:solidFill>
              </a:rPr>
              <a:t>oifaxmuful trSwf -14</a:t>
            </a:r>
          </a:p>
        </p:txBody>
      </p:sp>
      <p:grpSp>
        <p:nvGrpSpPr>
          <p:cNvPr id="514069" name="Group 21"/>
          <p:cNvGrpSpPr>
            <a:grpSpLocks/>
          </p:cNvGrpSpPr>
          <p:nvPr/>
        </p:nvGrpSpPr>
        <p:grpSpPr bwMode="auto">
          <a:xfrm>
            <a:off x="190500" y="1152525"/>
            <a:ext cx="307975" cy="4992688"/>
            <a:chOff x="120" y="726"/>
            <a:chExt cx="194" cy="3145"/>
          </a:xfrm>
        </p:grpSpPr>
        <p:sp>
          <p:nvSpPr>
            <p:cNvPr id="514070" name="AutoShape 22"/>
            <p:cNvSpPr>
              <a:spLocks noChangeArrowheads="1"/>
            </p:cNvSpPr>
            <p:nvPr/>
          </p:nvSpPr>
          <p:spPr bwMode="auto">
            <a:xfrm>
              <a:off x="128" y="726"/>
              <a:ext cx="186" cy="177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9C0031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4071" name="AutoShape 23"/>
            <p:cNvSpPr>
              <a:spLocks noChangeArrowheads="1"/>
            </p:cNvSpPr>
            <p:nvPr/>
          </p:nvSpPr>
          <p:spPr bwMode="auto">
            <a:xfrm>
              <a:off x="128" y="1714"/>
              <a:ext cx="186" cy="177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9C0031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4072" name="AutoShape 24"/>
            <p:cNvSpPr>
              <a:spLocks noChangeArrowheads="1"/>
            </p:cNvSpPr>
            <p:nvPr/>
          </p:nvSpPr>
          <p:spPr bwMode="auto">
            <a:xfrm>
              <a:off x="120" y="2451"/>
              <a:ext cx="186" cy="177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9C0031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4073" name="AutoShape 25"/>
            <p:cNvSpPr>
              <a:spLocks noChangeArrowheads="1"/>
            </p:cNvSpPr>
            <p:nvPr/>
          </p:nvSpPr>
          <p:spPr bwMode="auto">
            <a:xfrm>
              <a:off x="128" y="3694"/>
              <a:ext cx="186" cy="177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9C0031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14074" name="AutoShape 26"/>
          <p:cNvSpPr>
            <a:spLocks noChangeArrowheads="1"/>
          </p:cNvSpPr>
          <p:nvPr/>
        </p:nvSpPr>
        <p:spPr bwMode="auto">
          <a:xfrm>
            <a:off x="119063" y="919163"/>
            <a:ext cx="454025" cy="5446712"/>
          </a:xfrm>
          <a:prstGeom prst="roundRect">
            <a:avLst>
              <a:gd name="adj" fmla="val 16667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4075" name="Rectangle 27"/>
          <p:cNvSpPr>
            <a:spLocks noChangeArrowheads="1"/>
          </p:cNvSpPr>
          <p:nvPr/>
        </p:nvSpPr>
        <p:spPr bwMode="auto">
          <a:xfrm>
            <a:off x="8123238" y="6530975"/>
            <a:ext cx="29368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</a:rPr>
              <a:t>36</a:t>
            </a:r>
          </a:p>
        </p:txBody>
      </p:sp>
      <p:sp>
        <p:nvSpPr>
          <p:cNvPr id="514076" name="Text Box 28"/>
          <p:cNvSpPr txBox="1">
            <a:spLocks noChangeArrowheads="1"/>
          </p:cNvSpPr>
          <p:nvPr/>
        </p:nvSpPr>
        <p:spPr bwMode="auto">
          <a:xfrm>
            <a:off x="708025" y="6545263"/>
            <a:ext cx="458788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900" b="1">
                <a:solidFill>
                  <a:srgbClr val="FFFFFF"/>
                </a:solidFill>
              </a:rPr>
              <a:t>©2004 TBBMI</a:t>
            </a:r>
          </a:p>
        </p:txBody>
      </p:sp>
      <p:sp>
        <p:nvSpPr>
          <p:cNvPr id="514077" name="Rectangle 29"/>
          <p:cNvSpPr>
            <a:spLocks noChangeArrowheads="1"/>
          </p:cNvSpPr>
          <p:nvPr/>
        </p:nvSpPr>
        <p:spPr bwMode="auto">
          <a:xfrm>
            <a:off x="7670800" y="6526213"/>
            <a:ext cx="5302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</a:rPr>
              <a:t>8.0.05a.</a:t>
            </a:r>
          </a:p>
        </p:txBody>
      </p:sp>
      <p:sp>
        <p:nvSpPr>
          <p:cNvPr id="514078" name="Text Box 30"/>
          <p:cNvSpPr txBox="1">
            <a:spLocks noChangeArrowheads="1"/>
          </p:cNvSpPr>
          <p:nvPr/>
        </p:nvSpPr>
        <p:spPr bwMode="auto">
          <a:xfrm>
            <a:off x="8520113" y="6429375"/>
            <a:ext cx="279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rgbClr val="FFFFFF"/>
                </a:solidFill>
              </a:rPr>
              <a:t>1</a:t>
            </a:r>
          </a:p>
        </p:txBody>
      </p:sp>
    </p:spTree>
  </p:cSld>
  <p:clrMapOvr>
    <a:masterClrMapping/>
  </p:clrMapOvr>
  <p:transition xmlns:p14="http://schemas.microsoft.com/office/powerpoint/2010/main">
    <p:wheel spokes="0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4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4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140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140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140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140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" dur="500"/>
                                        <p:tgtEl>
                                          <p:spTgt spid="514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4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514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4052" grpId="0" autoUpdateAnimBg="0"/>
      <p:bldP spid="514061" grpId="0" animBg="1" autoUpdateAnimBg="0"/>
      <p:bldP spid="514074" grpId="0" animBg="1"/>
      <p:bldP spid="514074" grpId="1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98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3987" name="Rectangle 3"/>
          <p:cNvSpPr>
            <a:spLocks noChangeArrowheads="1"/>
          </p:cNvSpPr>
          <p:nvPr/>
        </p:nvSpPr>
        <p:spPr bwMode="auto">
          <a:xfrm>
            <a:off x="0" y="0"/>
            <a:ext cx="9144000" cy="6556375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3988" name="Rectangle 4"/>
          <p:cNvSpPr>
            <a:spLocks noChangeArrowheads="1"/>
          </p:cNvSpPr>
          <p:nvPr/>
        </p:nvSpPr>
        <p:spPr bwMode="auto">
          <a:xfrm>
            <a:off x="2735263" y="458788"/>
            <a:ext cx="3895725" cy="2284412"/>
          </a:xfrm>
          <a:prstGeom prst="rect">
            <a:avLst/>
          </a:prstGeom>
          <a:noFill/>
          <a:ln>
            <a:noFill/>
          </a:ln>
          <a:effectLst>
            <a:outerShdw blurRad="63500" dist="102391" dir="178469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6000" b="1" i="1">
                <a:solidFill>
                  <a:schemeClr val="tx2"/>
                </a:solidFill>
              </a:rPr>
              <a:t>tmjA[HeSifh</a:t>
            </a:r>
          </a:p>
          <a:p>
            <a:pPr algn="ctr">
              <a:lnSpc>
                <a:spcPct val="80000"/>
              </a:lnSpc>
            </a:pPr>
            <a:r>
              <a:rPr lang="en-US" sz="6000" b="1" i="1">
                <a:solidFill>
                  <a:schemeClr val="tx2"/>
                </a:solidFill>
              </a:rPr>
              <a:t>oufqdkifaom</a:t>
            </a:r>
          </a:p>
          <a:p>
            <a:pPr algn="ctr">
              <a:lnSpc>
                <a:spcPct val="80000"/>
              </a:lnSpc>
            </a:pPr>
            <a:r>
              <a:rPr lang="en-US" sz="6000" b="1" i="1">
                <a:solidFill>
                  <a:schemeClr val="tx2"/>
                </a:solidFill>
              </a:rPr>
              <a:t>y#dnmOf</a:t>
            </a:r>
            <a:endParaRPr lang="en-US" sz="7200" b="1" i="1">
              <a:solidFill>
                <a:schemeClr val="tx2"/>
              </a:solidFill>
            </a:endParaRPr>
          </a:p>
        </p:txBody>
      </p:sp>
      <p:sp>
        <p:nvSpPr>
          <p:cNvPr id="553989" name="Rectangle 5"/>
          <p:cNvSpPr>
            <a:spLocks noChangeArrowheads="1"/>
          </p:cNvSpPr>
          <p:nvPr/>
        </p:nvSpPr>
        <p:spPr bwMode="auto">
          <a:xfrm>
            <a:off x="1398588" y="1206500"/>
            <a:ext cx="6324600" cy="46482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rgbClr val="919191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3990" name="Line 6"/>
          <p:cNvSpPr>
            <a:spLocks noChangeShapeType="1"/>
          </p:cNvSpPr>
          <p:nvPr/>
        </p:nvSpPr>
        <p:spPr bwMode="auto">
          <a:xfrm>
            <a:off x="1504950" y="3962400"/>
            <a:ext cx="63246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3991" name="Line 7"/>
          <p:cNvSpPr>
            <a:spLocks noChangeShapeType="1"/>
          </p:cNvSpPr>
          <p:nvPr/>
        </p:nvSpPr>
        <p:spPr bwMode="auto">
          <a:xfrm>
            <a:off x="5619750" y="1828800"/>
            <a:ext cx="0" cy="10668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3992" name="Line 8"/>
          <p:cNvSpPr>
            <a:spLocks noChangeShapeType="1"/>
          </p:cNvSpPr>
          <p:nvPr/>
        </p:nvSpPr>
        <p:spPr bwMode="auto">
          <a:xfrm>
            <a:off x="3638550" y="1828800"/>
            <a:ext cx="0" cy="10668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3993" name="Line 9"/>
          <p:cNvSpPr>
            <a:spLocks noChangeShapeType="1"/>
          </p:cNvSpPr>
          <p:nvPr/>
        </p:nvSpPr>
        <p:spPr bwMode="auto">
          <a:xfrm>
            <a:off x="1504950" y="2895600"/>
            <a:ext cx="63246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3994" name="Line 10"/>
          <p:cNvSpPr>
            <a:spLocks noChangeShapeType="1"/>
          </p:cNvSpPr>
          <p:nvPr/>
        </p:nvSpPr>
        <p:spPr bwMode="auto">
          <a:xfrm>
            <a:off x="3638550" y="3962400"/>
            <a:ext cx="0" cy="19812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3995" name="Text Box 11"/>
          <p:cNvSpPr txBox="1">
            <a:spLocks noChangeArrowheads="1"/>
          </p:cNvSpPr>
          <p:nvPr/>
        </p:nvSpPr>
        <p:spPr bwMode="auto">
          <a:xfrm>
            <a:off x="8726488" y="106363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</a:rPr>
              <a:t> </a:t>
            </a:r>
          </a:p>
        </p:txBody>
      </p:sp>
      <p:grpSp>
        <p:nvGrpSpPr>
          <p:cNvPr id="553997" name="Group 13"/>
          <p:cNvGrpSpPr>
            <a:grpSpLocks/>
          </p:cNvGrpSpPr>
          <p:nvPr/>
        </p:nvGrpSpPr>
        <p:grpSpPr bwMode="auto">
          <a:xfrm>
            <a:off x="190500" y="1152525"/>
            <a:ext cx="307975" cy="4992688"/>
            <a:chOff x="120" y="726"/>
            <a:chExt cx="194" cy="3145"/>
          </a:xfrm>
        </p:grpSpPr>
        <p:sp>
          <p:nvSpPr>
            <p:cNvPr id="553998" name="AutoShape 14"/>
            <p:cNvSpPr>
              <a:spLocks noChangeArrowheads="1"/>
            </p:cNvSpPr>
            <p:nvPr/>
          </p:nvSpPr>
          <p:spPr bwMode="auto">
            <a:xfrm>
              <a:off x="128" y="726"/>
              <a:ext cx="186" cy="177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9C0031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999" name="AutoShape 15"/>
            <p:cNvSpPr>
              <a:spLocks noChangeArrowheads="1"/>
            </p:cNvSpPr>
            <p:nvPr/>
          </p:nvSpPr>
          <p:spPr bwMode="auto">
            <a:xfrm>
              <a:off x="128" y="1714"/>
              <a:ext cx="186" cy="177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9C0031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4000" name="AutoShape 16"/>
            <p:cNvSpPr>
              <a:spLocks noChangeArrowheads="1"/>
            </p:cNvSpPr>
            <p:nvPr/>
          </p:nvSpPr>
          <p:spPr bwMode="auto">
            <a:xfrm>
              <a:off x="120" y="2451"/>
              <a:ext cx="186" cy="177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9C0031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4001" name="AutoShape 17"/>
            <p:cNvSpPr>
              <a:spLocks noChangeArrowheads="1"/>
            </p:cNvSpPr>
            <p:nvPr/>
          </p:nvSpPr>
          <p:spPr bwMode="auto">
            <a:xfrm>
              <a:off x="128" y="3694"/>
              <a:ext cx="186" cy="177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9C0031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54003" name="Rectangle 19"/>
          <p:cNvSpPr>
            <a:spLocks noChangeArrowheads="1"/>
          </p:cNvSpPr>
          <p:nvPr/>
        </p:nvSpPr>
        <p:spPr bwMode="auto">
          <a:xfrm>
            <a:off x="8123238" y="6530975"/>
            <a:ext cx="29368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</a:rPr>
              <a:t>37</a:t>
            </a:r>
          </a:p>
        </p:txBody>
      </p:sp>
      <p:sp>
        <p:nvSpPr>
          <p:cNvPr id="554004" name="Text Box 20"/>
          <p:cNvSpPr txBox="1">
            <a:spLocks noChangeArrowheads="1"/>
          </p:cNvSpPr>
          <p:nvPr/>
        </p:nvSpPr>
        <p:spPr bwMode="auto">
          <a:xfrm>
            <a:off x="708025" y="6545263"/>
            <a:ext cx="458788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900" b="1">
                <a:solidFill>
                  <a:srgbClr val="FFFFFF"/>
                </a:solidFill>
              </a:rPr>
              <a:t>©2004 TBBMI</a:t>
            </a:r>
          </a:p>
        </p:txBody>
      </p:sp>
      <p:sp>
        <p:nvSpPr>
          <p:cNvPr id="554005" name="Rectangle 21"/>
          <p:cNvSpPr>
            <a:spLocks noChangeArrowheads="1"/>
          </p:cNvSpPr>
          <p:nvPr/>
        </p:nvSpPr>
        <p:spPr bwMode="auto">
          <a:xfrm>
            <a:off x="7670800" y="6526213"/>
            <a:ext cx="5302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</a:rPr>
              <a:t>8.0.05a.</a:t>
            </a:r>
          </a:p>
        </p:txBody>
      </p:sp>
      <p:sp>
        <p:nvSpPr>
          <p:cNvPr id="554007" name="Rectangle 23"/>
          <p:cNvSpPr>
            <a:spLocks noChangeArrowheads="1"/>
          </p:cNvSpPr>
          <p:nvPr/>
        </p:nvSpPr>
        <p:spPr bwMode="auto">
          <a:xfrm>
            <a:off x="1177925" y="2873375"/>
            <a:ext cx="6794500" cy="3136900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sz="4000" b="1" i="1">
                <a:solidFill>
                  <a:srgbClr val="FFFF39"/>
                </a:solidFill>
              </a:rPr>
              <a:t>or®musrf;pm\ t"duusaom </a:t>
            </a:r>
          </a:p>
          <a:p>
            <a:pPr algn="ctr"/>
            <a:r>
              <a:rPr lang="ja-JP" altLang="en-US" sz="4000" b="1" i="1">
                <a:solidFill>
                  <a:srgbClr val="FFFF39"/>
                </a:solidFill>
                <a:latin typeface="Arial"/>
              </a:rPr>
              <a:t>“</a:t>
            </a:r>
            <a:r>
              <a:rPr lang="en-US" sz="4000" b="1" i="1">
                <a:solidFill>
                  <a:srgbClr val="FFFF39"/>
                </a:solidFill>
              </a:rPr>
              <a:t>aBum&amp;dk;</a:t>
            </a:r>
            <a:r>
              <a:rPr lang="ja-JP" altLang="en-US" sz="4000" b="1" i="1">
                <a:solidFill>
                  <a:srgbClr val="FFFF39"/>
                </a:solidFill>
                <a:latin typeface="Arial"/>
              </a:rPr>
              <a:t>”</a:t>
            </a:r>
            <a:r>
              <a:rPr lang="en-US" sz="4000" b="1" i="1">
                <a:solidFill>
                  <a:srgbClr val="FFFF39"/>
                </a:solidFill>
              </a:rPr>
              <a:t>                     </a:t>
            </a:r>
          </a:p>
          <a:p>
            <a:pPr algn="ctr"/>
            <a:r>
              <a:rPr lang="en-US" sz="4000" b="1" i="1"/>
              <a:t>tajctaeay:wGifrrlwnfaom bk&amp;m;ocif\ tpDtpOf </a:t>
            </a:r>
          </a:p>
          <a:p>
            <a:pPr algn="ctr"/>
            <a:r>
              <a:rPr lang="en-US" sz="3600" b="1" i="1"/>
              <a:t>þ</a:t>
            </a:r>
            <a:r>
              <a:rPr lang="en-US" sz="4000" b="1" i="1"/>
              <a:t>ae&amp;mwGiftpjyKonf</a:t>
            </a:r>
          </a:p>
        </p:txBody>
      </p:sp>
    </p:spTree>
  </p:cSld>
  <p:clrMapOvr>
    <a:masterClrMapping/>
  </p:clrMapOvr>
  <p:transition xmlns:p14="http://schemas.microsoft.com/office/powerpoint/2010/main">
    <p:wheel spokes="0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540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4007" grpId="0" autoUpdateAnimBg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6126" name="Picture 30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6139" name="Rectangle 43"/>
          <p:cNvSpPr>
            <a:spLocks noChangeArrowheads="1"/>
          </p:cNvSpPr>
          <p:nvPr/>
        </p:nvSpPr>
        <p:spPr bwMode="auto">
          <a:xfrm>
            <a:off x="0" y="0"/>
            <a:ext cx="9144000" cy="6556375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6100" name="Rectangle 4"/>
          <p:cNvSpPr>
            <a:spLocks noChangeArrowheads="1"/>
          </p:cNvSpPr>
          <p:nvPr/>
        </p:nvSpPr>
        <p:spPr bwMode="auto">
          <a:xfrm>
            <a:off x="2735263" y="458788"/>
            <a:ext cx="3849687" cy="2284412"/>
          </a:xfrm>
          <a:prstGeom prst="rect">
            <a:avLst/>
          </a:prstGeom>
          <a:noFill/>
          <a:ln>
            <a:noFill/>
          </a:ln>
          <a:effectLst>
            <a:outerShdw blurRad="63500" dist="102391" dir="178469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6000" b="1" i="1">
                <a:solidFill>
                  <a:schemeClr val="tx2"/>
                </a:solidFill>
              </a:rPr>
              <a:t>tmjA[HeSifh oufqdkifaomy#dnmOf</a:t>
            </a:r>
            <a:endParaRPr lang="en-US" sz="6600" b="1" i="1">
              <a:solidFill>
                <a:schemeClr val="tx2"/>
              </a:solidFill>
            </a:endParaRPr>
          </a:p>
        </p:txBody>
      </p:sp>
      <p:sp>
        <p:nvSpPr>
          <p:cNvPr id="516101" name="Rectangle 5"/>
          <p:cNvSpPr>
            <a:spLocks noChangeArrowheads="1"/>
          </p:cNvSpPr>
          <p:nvPr/>
        </p:nvSpPr>
        <p:spPr bwMode="auto">
          <a:xfrm>
            <a:off x="693738" y="681038"/>
            <a:ext cx="1881187" cy="15494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r"/>
            <a:r>
              <a:rPr lang="en-US" sz="2400" b="1">
                <a:solidFill>
                  <a:srgbClr val="FD2558"/>
                </a:solidFill>
              </a:rPr>
              <a:t>tmjA[Htm;zdwfac:jcif;        </a:t>
            </a:r>
            <a:r>
              <a:rPr lang="en-US" sz="2400" b="1"/>
              <a:t> </a:t>
            </a:r>
          </a:p>
          <a:p>
            <a:pPr algn="r"/>
            <a:endParaRPr lang="en-US" sz="2400" b="1"/>
          </a:p>
          <a:p>
            <a:pPr algn="r"/>
            <a:r>
              <a:rPr lang="en-US" sz="2400" b="1"/>
              <a:t>urÇm 12;1-3</a:t>
            </a:r>
          </a:p>
        </p:txBody>
      </p:sp>
      <p:sp>
        <p:nvSpPr>
          <p:cNvPr id="516102" name="Rectangle 6"/>
          <p:cNvSpPr>
            <a:spLocks noChangeArrowheads="1"/>
          </p:cNvSpPr>
          <p:nvPr/>
        </p:nvSpPr>
        <p:spPr bwMode="auto">
          <a:xfrm>
            <a:off x="1398588" y="1206500"/>
            <a:ext cx="6324600" cy="46482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rgbClr val="919191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6103" name="Line 7"/>
          <p:cNvSpPr>
            <a:spLocks noChangeShapeType="1"/>
          </p:cNvSpPr>
          <p:nvPr/>
        </p:nvSpPr>
        <p:spPr bwMode="auto">
          <a:xfrm>
            <a:off x="1504950" y="3962400"/>
            <a:ext cx="63246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6104" name="Line 8"/>
          <p:cNvSpPr>
            <a:spLocks noChangeShapeType="1"/>
          </p:cNvSpPr>
          <p:nvPr/>
        </p:nvSpPr>
        <p:spPr bwMode="auto">
          <a:xfrm>
            <a:off x="5619750" y="1828800"/>
            <a:ext cx="0" cy="10668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6105" name="Line 9"/>
          <p:cNvSpPr>
            <a:spLocks noChangeShapeType="1"/>
          </p:cNvSpPr>
          <p:nvPr/>
        </p:nvSpPr>
        <p:spPr bwMode="auto">
          <a:xfrm>
            <a:off x="3638550" y="1828800"/>
            <a:ext cx="0" cy="10668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6106" name="Line 10"/>
          <p:cNvSpPr>
            <a:spLocks noChangeShapeType="1"/>
          </p:cNvSpPr>
          <p:nvPr/>
        </p:nvSpPr>
        <p:spPr bwMode="auto">
          <a:xfrm>
            <a:off x="1504950" y="2895600"/>
            <a:ext cx="63246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6107" name="Line 11"/>
          <p:cNvSpPr>
            <a:spLocks noChangeShapeType="1"/>
          </p:cNvSpPr>
          <p:nvPr/>
        </p:nvSpPr>
        <p:spPr bwMode="auto">
          <a:xfrm>
            <a:off x="3638550" y="3962400"/>
            <a:ext cx="0" cy="19812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6108" name="Text Box 12"/>
          <p:cNvSpPr txBox="1">
            <a:spLocks noChangeArrowheads="1"/>
          </p:cNvSpPr>
          <p:nvPr/>
        </p:nvSpPr>
        <p:spPr bwMode="auto">
          <a:xfrm>
            <a:off x="8726488" y="106363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516109" name="Text Box 13"/>
          <p:cNvSpPr txBox="1">
            <a:spLocks noChangeArrowheads="1"/>
          </p:cNvSpPr>
          <p:nvPr/>
        </p:nvSpPr>
        <p:spPr bwMode="auto">
          <a:xfrm>
            <a:off x="6708775" y="690563"/>
            <a:ext cx="2193925" cy="1187450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400" b="1">
                <a:solidFill>
                  <a:srgbClr val="FD2558"/>
                </a:solidFill>
              </a:rPr>
              <a:t>tmjA[Hy#dnmOf</a:t>
            </a:r>
            <a:r>
              <a:rPr lang="en-US" sz="2400" b="1"/>
              <a:t>  </a:t>
            </a:r>
          </a:p>
          <a:p>
            <a:endParaRPr lang="en-US" sz="2400" b="1"/>
          </a:p>
          <a:p>
            <a:r>
              <a:rPr lang="en-US" sz="2400" b="1"/>
              <a:t>urÇm 15;9-18</a:t>
            </a:r>
          </a:p>
        </p:txBody>
      </p:sp>
      <p:sp>
        <p:nvSpPr>
          <p:cNvPr id="516127" name="Rectangle 31"/>
          <p:cNvSpPr>
            <a:spLocks noChangeArrowheads="1"/>
          </p:cNvSpPr>
          <p:nvPr/>
        </p:nvSpPr>
        <p:spPr bwMode="auto">
          <a:xfrm>
            <a:off x="1177925" y="2873375"/>
            <a:ext cx="6794500" cy="3136900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sz="4000" b="1" i="1">
                <a:solidFill>
                  <a:srgbClr val="FFFF39"/>
                </a:solidFill>
              </a:rPr>
              <a:t>or®musrf;\aBum&amp;dk;wnf;[laom A[dktcsuftcsmtusqHk;aomt&amp;m                   </a:t>
            </a:r>
          </a:p>
          <a:p>
            <a:pPr algn="ctr"/>
            <a:r>
              <a:rPr lang="en-US" sz="4000" b="1" i="1"/>
              <a:t>tajctaeay:wGifrrlwnfaom bk&amp;m;ocif\y#dnmOf </a:t>
            </a:r>
          </a:p>
          <a:p>
            <a:pPr algn="ctr"/>
            <a:r>
              <a:rPr lang="en-US" sz="3200" b="1" i="1"/>
              <a:t>þ</a:t>
            </a:r>
            <a:r>
              <a:rPr lang="en-US" sz="4000" b="1" i="1"/>
              <a:t>ae&amp;mwGiftpjyKonf?     </a:t>
            </a:r>
          </a:p>
        </p:txBody>
      </p:sp>
      <p:sp>
        <p:nvSpPr>
          <p:cNvPr id="516128" name="AutoShape 32"/>
          <p:cNvSpPr>
            <a:spLocks noChangeArrowheads="1"/>
          </p:cNvSpPr>
          <p:nvPr/>
        </p:nvSpPr>
        <p:spPr bwMode="auto">
          <a:xfrm>
            <a:off x="566738" y="638175"/>
            <a:ext cx="2339975" cy="1508125"/>
          </a:xfrm>
          <a:prstGeom prst="roundRect">
            <a:avLst>
              <a:gd name="adj" fmla="val 16667"/>
            </a:avLst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6129" name="AutoShape 33"/>
          <p:cNvSpPr>
            <a:spLocks noChangeArrowheads="1"/>
          </p:cNvSpPr>
          <p:nvPr/>
        </p:nvSpPr>
        <p:spPr bwMode="auto">
          <a:xfrm>
            <a:off x="6624638" y="447675"/>
            <a:ext cx="2314575" cy="1508125"/>
          </a:xfrm>
          <a:prstGeom prst="roundRect">
            <a:avLst>
              <a:gd name="adj" fmla="val 16667"/>
            </a:avLst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16130" name="Group 34"/>
          <p:cNvGrpSpPr>
            <a:grpSpLocks/>
          </p:cNvGrpSpPr>
          <p:nvPr/>
        </p:nvGrpSpPr>
        <p:grpSpPr bwMode="auto">
          <a:xfrm>
            <a:off x="190500" y="1152525"/>
            <a:ext cx="307975" cy="4992688"/>
            <a:chOff x="120" y="726"/>
            <a:chExt cx="194" cy="3145"/>
          </a:xfrm>
        </p:grpSpPr>
        <p:sp>
          <p:nvSpPr>
            <p:cNvPr id="516131" name="AutoShape 35"/>
            <p:cNvSpPr>
              <a:spLocks noChangeArrowheads="1"/>
            </p:cNvSpPr>
            <p:nvPr/>
          </p:nvSpPr>
          <p:spPr bwMode="auto">
            <a:xfrm>
              <a:off x="128" y="726"/>
              <a:ext cx="186" cy="177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9C0031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6132" name="AutoShape 36"/>
            <p:cNvSpPr>
              <a:spLocks noChangeArrowheads="1"/>
            </p:cNvSpPr>
            <p:nvPr/>
          </p:nvSpPr>
          <p:spPr bwMode="auto">
            <a:xfrm>
              <a:off x="128" y="1714"/>
              <a:ext cx="186" cy="177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9C0031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6133" name="AutoShape 37"/>
            <p:cNvSpPr>
              <a:spLocks noChangeArrowheads="1"/>
            </p:cNvSpPr>
            <p:nvPr/>
          </p:nvSpPr>
          <p:spPr bwMode="auto">
            <a:xfrm>
              <a:off x="120" y="2451"/>
              <a:ext cx="186" cy="177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9C0031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6134" name="AutoShape 38"/>
            <p:cNvSpPr>
              <a:spLocks noChangeArrowheads="1"/>
            </p:cNvSpPr>
            <p:nvPr/>
          </p:nvSpPr>
          <p:spPr bwMode="auto">
            <a:xfrm>
              <a:off x="128" y="3694"/>
              <a:ext cx="186" cy="177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9C0031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16135" name="Rectangle 39"/>
          <p:cNvSpPr>
            <a:spLocks noChangeArrowheads="1"/>
          </p:cNvSpPr>
          <p:nvPr/>
        </p:nvSpPr>
        <p:spPr bwMode="auto">
          <a:xfrm>
            <a:off x="8123238" y="6530975"/>
            <a:ext cx="29368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</a:rPr>
              <a:t>38</a:t>
            </a:r>
          </a:p>
        </p:txBody>
      </p:sp>
      <p:sp>
        <p:nvSpPr>
          <p:cNvPr id="516136" name="Text Box 40"/>
          <p:cNvSpPr txBox="1">
            <a:spLocks noChangeArrowheads="1"/>
          </p:cNvSpPr>
          <p:nvPr/>
        </p:nvSpPr>
        <p:spPr bwMode="auto">
          <a:xfrm>
            <a:off x="708025" y="6545263"/>
            <a:ext cx="458788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900" b="1">
                <a:solidFill>
                  <a:srgbClr val="FFFFFF"/>
                </a:solidFill>
              </a:rPr>
              <a:t>©2004 TBBMI</a:t>
            </a:r>
          </a:p>
        </p:txBody>
      </p:sp>
      <p:sp>
        <p:nvSpPr>
          <p:cNvPr id="516137" name="Rectangle 41"/>
          <p:cNvSpPr>
            <a:spLocks noChangeArrowheads="1"/>
          </p:cNvSpPr>
          <p:nvPr/>
        </p:nvSpPr>
        <p:spPr bwMode="auto">
          <a:xfrm>
            <a:off x="7670800" y="6526213"/>
            <a:ext cx="5302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</a:rPr>
              <a:t>8.0.05a.</a:t>
            </a:r>
          </a:p>
        </p:txBody>
      </p:sp>
      <p:sp>
        <p:nvSpPr>
          <p:cNvPr id="516138" name="Text Box 42"/>
          <p:cNvSpPr txBox="1">
            <a:spLocks noChangeArrowheads="1"/>
          </p:cNvSpPr>
          <p:nvPr/>
        </p:nvSpPr>
        <p:spPr bwMode="auto">
          <a:xfrm>
            <a:off x="8524875" y="6429375"/>
            <a:ext cx="2682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rgbClr val="FFFFFF"/>
                </a:solidFill>
              </a:rPr>
              <a:t>2</a:t>
            </a:r>
          </a:p>
        </p:txBody>
      </p:sp>
      <p:sp>
        <p:nvSpPr>
          <p:cNvPr id="516140" name="AutoShape 44"/>
          <p:cNvSpPr>
            <a:spLocks noChangeArrowheads="1"/>
          </p:cNvSpPr>
          <p:nvPr/>
        </p:nvSpPr>
        <p:spPr bwMode="auto">
          <a:xfrm>
            <a:off x="758825" y="803275"/>
            <a:ext cx="1674813" cy="341313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99CCFF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my-MM" b="1">
              <a:solidFill>
                <a:srgbClr val="EF1F1D"/>
              </a:solidFill>
            </a:endParaRPr>
          </a:p>
        </p:txBody>
      </p:sp>
      <p:sp>
        <p:nvSpPr>
          <p:cNvPr id="516141" name="AutoShape 45"/>
          <p:cNvSpPr>
            <a:spLocks noChangeArrowheads="1"/>
          </p:cNvSpPr>
          <p:nvPr/>
        </p:nvSpPr>
        <p:spPr bwMode="auto">
          <a:xfrm flipH="1">
            <a:off x="6762750" y="420688"/>
            <a:ext cx="1655763" cy="200025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99CCFF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my-MM" b="1">
              <a:solidFill>
                <a:srgbClr val="EF1F1D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>
    <p:wheel spokes="0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6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6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16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16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16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16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16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16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16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16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16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16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16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16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2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16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16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7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16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16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16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16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6101" grpId="0" autoUpdateAnimBg="0"/>
      <p:bldP spid="516109" grpId="0" autoUpdateAnimBg="0"/>
      <p:bldP spid="516128" grpId="0" animBg="1"/>
      <p:bldP spid="516129" grpId="0" animBg="1"/>
      <p:bldP spid="516140" grpId="0" animBg="1" autoUpdateAnimBg="0"/>
      <p:bldP spid="516141" grpId="0" animBg="1" autoUpdateAnimBg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434" name="Rectangle 2"/>
          <p:cNvSpPr>
            <a:spLocks noChangeArrowheads="1"/>
          </p:cNvSpPr>
          <p:nvPr/>
        </p:nvSpPr>
        <p:spPr bwMode="auto">
          <a:xfrm>
            <a:off x="290513" y="649288"/>
            <a:ext cx="8853487" cy="1857375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endParaRPr lang="en-US" sz="3200" b="1">
              <a:latin typeface="Times New Roman" charset="0"/>
            </a:endParaRPr>
          </a:p>
          <a:p>
            <a:r>
              <a:rPr lang="en-US" sz="2800" b="1">
                <a:latin typeface="Times New Roman" charset="0"/>
              </a:rPr>
              <a:t>	 </a:t>
            </a:r>
            <a:r>
              <a:rPr lang="en-US" sz="2800" b="1">
                <a:latin typeface="CE Horizontal Thick Font" charset="0"/>
              </a:rPr>
              <a:t>1 xm0&amp;bk&amp;m;onfvnf; tm_AHudkac:awmfrlI/ oif._ynfeSifhwuG trsdK;om;csif;aygufaz:rsm;xJuxGuf_yD;v#if/ ig_yvwHhaom</a:t>
            </a:r>
          </a:p>
          <a:p>
            <a:r>
              <a:rPr lang="en-US" sz="2800" b="1">
                <a:latin typeface="CE Horizontal Thick Font" charset="0"/>
              </a:rPr>
              <a:t>_ynfodkhoGm;avmh?</a:t>
            </a:r>
            <a:r>
              <a:rPr lang="en-US" sz="2800" b="1">
                <a:latin typeface="Times New Roman" charset="0"/>
              </a:rPr>
              <a:t>    	 </a:t>
            </a:r>
          </a:p>
        </p:txBody>
      </p:sp>
      <p:grpSp>
        <p:nvGrpSpPr>
          <p:cNvPr id="530449" name="Group 17"/>
          <p:cNvGrpSpPr>
            <a:grpSpLocks/>
          </p:cNvGrpSpPr>
          <p:nvPr/>
        </p:nvGrpSpPr>
        <p:grpSpPr bwMode="auto">
          <a:xfrm>
            <a:off x="5792788" y="6030913"/>
            <a:ext cx="2098675" cy="561975"/>
            <a:chOff x="3576" y="3534"/>
            <a:chExt cx="1322" cy="354"/>
          </a:xfrm>
        </p:grpSpPr>
        <p:sp>
          <p:nvSpPr>
            <p:cNvPr id="530435" name="Oval 3"/>
            <p:cNvSpPr>
              <a:spLocks noChangeArrowheads="1"/>
            </p:cNvSpPr>
            <p:nvPr/>
          </p:nvSpPr>
          <p:spPr bwMode="auto">
            <a:xfrm>
              <a:off x="3576" y="3534"/>
              <a:ext cx="1297" cy="354"/>
            </a:xfrm>
            <a:prstGeom prst="ellipse">
              <a:avLst/>
            </a:prstGeom>
            <a:solidFill>
              <a:srgbClr val="B20000"/>
            </a:solidFill>
            <a:ln w="50800">
              <a:solidFill>
                <a:schemeClr val="tx1"/>
              </a:solidFill>
              <a:round/>
              <a:headEnd/>
              <a:tailEnd/>
            </a:ln>
            <a:effectLst>
              <a:outerShdw blurRad="63500" dist="81320" dir="3080412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 anchor="ctr"/>
            <a:lstStyle/>
            <a:p>
              <a:pPr algn="ctr"/>
              <a:endParaRPr lang="my-MM" sz="1200" i="1">
                <a:solidFill>
                  <a:srgbClr val="DDEE5E"/>
                </a:solidFill>
                <a:latin typeface="Skia" charset="0"/>
              </a:endParaRPr>
            </a:p>
          </p:txBody>
        </p:sp>
        <p:sp>
          <p:nvSpPr>
            <p:cNvPr id="530436" name="Rectangle 4"/>
            <p:cNvSpPr>
              <a:spLocks noChangeArrowheads="1"/>
            </p:cNvSpPr>
            <p:nvPr/>
          </p:nvSpPr>
          <p:spPr bwMode="auto">
            <a:xfrm>
              <a:off x="3664" y="3600"/>
              <a:ext cx="1234" cy="248"/>
            </a:xfrm>
            <a:prstGeom prst="rect">
              <a:avLst/>
            </a:prstGeom>
            <a:noFill/>
            <a:ln>
              <a:noFill/>
            </a:ln>
            <a:effectLst>
              <a:outerShdw blurRad="63500" dist="81320" dir="3080412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C6082C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b="1" i="1">
                  <a:solidFill>
                    <a:srgbClr val="DDEE5E"/>
                  </a:solidFill>
                  <a:latin typeface="CE Horizontal Thick Font" charset="0"/>
                </a:rPr>
                <a:t>aumif;}uD;r*Fvm</a:t>
              </a:r>
              <a:endParaRPr lang="en-US" sz="2000" b="1" i="1">
                <a:solidFill>
                  <a:srgbClr val="DDEE5E"/>
                </a:solidFill>
                <a:latin typeface="Skia" charset="0"/>
              </a:endParaRPr>
            </a:p>
          </p:txBody>
        </p:sp>
      </p:grpSp>
      <p:grpSp>
        <p:nvGrpSpPr>
          <p:cNvPr id="530447" name="Group 15"/>
          <p:cNvGrpSpPr>
            <a:grpSpLocks/>
          </p:cNvGrpSpPr>
          <p:nvPr/>
        </p:nvGrpSpPr>
        <p:grpSpPr bwMode="auto">
          <a:xfrm>
            <a:off x="6815138" y="2019300"/>
            <a:ext cx="2058987" cy="561975"/>
            <a:chOff x="4176" y="1710"/>
            <a:chExt cx="1297" cy="354"/>
          </a:xfrm>
        </p:grpSpPr>
        <p:sp>
          <p:nvSpPr>
            <p:cNvPr id="530438" name="Oval 6"/>
            <p:cNvSpPr>
              <a:spLocks noChangeArrowheads="1"/>
            </p:cNvSpPr>
            <p:nvPr/>
          </p:nvSpPr>
          <p:spPr bwMode="auto">
            <a:xfrm>
              <a:off x="4176" y="1710"/>
              <a:ext cx="1297" cy="354"/>
            </a:xfrm>
            <a:prstGeom prst="ellipse">
              <a:avLst/>
            </a:prstGeom>
            <a:solidFill>
              <a:srgbClr val="B20000"/>
            </a:solidFill>
            <a:ln w="50800">
              <a:solidFill>
                <a:schemeClr val="tx1"/>
              </a:solidFill>
              <a:round/>
              <a:headEnd/>
              <a:tailEnd/>
            </a:ln>
            <a:effectLst>
              <a:outerShdw blurRad="63500" dist="63500" dir="3187806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 anchor="ctr"/>
            <a:lstStyle/>
            <a:p>
              <a:pPr algn="ctr"/>
              <a:endParaRPr lang="my-MM" sz="1200" i="1">
                <a:solidFill>
                  <a:srgbClr val="DDEE5E"/>
                </a:solidFill>
                <a:latin typeface="Skia" charset="0"/>
              </a:endParaRPr>
            </a:p>
          </p:txBody>
        </p:sp>
        <p:sp>
          <p:nvSpPr>
            <p:cNvPr id="530439" name="Rectangle 7"/>
            <p:cNvSpPr>
              <a:spLocks noChangeArrowheads="1"/>
            </p:cNvSpPr>
            <p:nvPr/>
          </p:nvSpPr>
          <p:spPr bwMode="auto">
            <a:xfrm>
              <a:off x="4464" y="1768"/>
              <a:ext cx="788" cy="248"/>
            </a:xfrm>
            <a:prstGeom prst="rect">
              <a:avLst/>
            </a:prstGeom>
            <a:noFill/>
            <a:ln>
              <a:noFill/>
            </a:ln>
            <a:effectLst>
              <a:outerShdw blurRad="63500" dist="63500" dir="3187806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b="1" i="1">
                  <a:solidFill>
                    <a:srgbClr val="DDEE5E"/>
                  </a:solidFill>
                  <a:latin typeface="CE Horizontal Thick Font" charset="0"/>
                </a:rPr>
                <a:t>a_rae&amp;mwck</a:t>
              </a:r>
              <a:endParaRPr lang="en-US" sz="2000" b="1" i="1">
                <a:solidFill>
                  <a:srgbClr val="DDEE5E"/>
                </a:solidFill>
                <a:latin typeface="Skia" charset="0"/>
              </a:endParaRPr>
            </a:p>
          </p:txBody>
        </p:sp>
      </p:grpSp>
      <p:grpSp>
        <p:nvGrpSpPr>
          <p:cNvPr id="530448" name="Group 16"/>
          <p:cNvGrpSpPr>
            <a:grpSpLocks/>
          </p:cNvGrpSpPr>
          <p:nvPr/>
        </p:nvGrpSpPr>
        <p:grpSpPr bwMode="auto">
          <a:xfrm>
            <a:off x="6723063" y="2809875"/>
            <a:ext cx="2058987" cy="561975"/>
            <a:chOff x="3504" y="2238"/>
            <a:chExt cx="1297" cy="354"/>
          </a:xfrm>
        </p:grpSpPr>
        <p:sp>
          <p:nvSpPr>
            <p:cNvPr id="530437" name="Oval 5"/>
            <p:cNvSpPr>
              <a:spLocks noChangeArrowheads="1"/>
            </p:cNvSpPr>
            <p:nvPr/>
          </p:nvSpPr>
          <p:spPr bwMode="auto">
            <a:xfrm>
              <a:off x="3504" y="2238"/>
              <a:ext cx="1297" cy="354"/>
            </a:xfrm>
            <a:prstGeom prst="ellipse">
              <a:avLst/>
            </a:prstGeom>
            <a:solidFill>
              <a:srgbClr val="B20000"/>
            </a:solidFill>
            <a:ln w="50800">
              <a:solidFill>
                <a:schemeClr val="tx1"/>
              </a:solidFill>
              <a:round/>
              <a:headEnd/>
              <a:tailEnd/>
            </a:ln>
            <a:effectLst>
              <a:outerShdw blurRad="63500" dist="63500" dir="3187806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 anchor="ctr"/>
            <a:lstStyle/>
            <a:p>
              <a:pPr algn="ctr"/>
              <a:endParaRPr lang="my-MM" sz="1200" i="1">
                <a:solidFill>
                  <a:srgbClr val="DDEE5E"/>
                </a:solidFill>
                <a:latin typeface="Skia" charset="0"/>
              </a:endParaRPr>
            </a:p>
          </p:txBody>
        </p:sp>
        <p:sp>
          <p:nvSpPr>
            <p:cNvPr id="530440" name="Rectangle 8"/>
            <p:cNvSpPr>
              <a:spLocks noChangeArrowheads="1"/>
            </p:cNvSpPr>
            <p:nvPr/>
          </p:nvSpPr>
          <p:spPr bwMode="auto">
            <a:xfrm>
              <a:off x="3768" y="2296"/>
              <a:ext cx="788" cy="248"/>
            </a:xfrm>
            <a:prstGeom prst="rect">
              <a:avLst/>
            </a:prstGeom>
            <a:noFill/>
            <a:ln>
              <a:noFill/>
            </a:ln>
            <a:effectLst>
              <a:outerShdw blurRad="63500" dist="63500" dir="3187806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b="1" i="1">
                  <a:solidFill>
                    <a:srgbClr val="DDEE5E"/>
                  </a:solidFill>
                  <a:latin typeface="CE Horizontal Thick Font" charset="0"/>
                </a:rPr>
                <a:t>rsdK;aphwaph</a:t>
              </a:r>
              <a:endParaRPr lang="en-US" sz="2000" b="1" i="1">
                <a:solidFill>
                  <a:srgbClr val="DDEE5E"/>
                </a:solidFill>
                <a:latin typeface="Skia" charset="0"/>
              </a:endParaRPr>
            </a:p>
          </p:txBody>
        </p:sp>
      </p:grpSp>
      <p:sp>
        <p:nvSpPr>
          <p:cNvPr id="530441" name="Rectangle 9"/>
          <p:cNvSpPr>
            <a:spLocks noChangeArrowheads="1"/>
          </p:cNvSpPr>
          <p:nvPr/>
        </p:nvSpPr>
        <p:spPr bwMode="auto">
          <a:xfrm>
            <a:off x="1295400" y="0"/>
            <a:ext cx="6450013" cy="106362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sz="3200" b="1">
                <a:solidFill>
                  <a:srgbClr val="DDEE5E"/>
                </a:solidFill>
                <a:latin typeface="CE Horizontal Thick Font" charset="0"/>
              </a:rPr>
              <a:t>urBm 12;1-3</a:t>
            </a:r>
            <a:endParaRPr lang="en-US" sz="3200" b="1">
              <a:solidFill>
                <a:srgbClr val="DDEE5E"/>
              </a:solidFill>
              <a:latin typeface="Times New Roman" charset="0"/>
            </a:endParaRPr>
          </a:p>
          <a:p>
            <a:pPr algn="ctr"/>
            <a:r>
              <a:rPr lang="en-US" sz="3200" b="1">
                <a:solidFill>
                  <a:srgbClr val="DDEE5E"/>
                </a:solidFill>
                <a:latin typeface="CE Horizontal Thick Font" charset="0"/>
              </a:rPr>
              <a:t>tm_A[HeSifhoufqdkifaom*wdawmfrsm;</a:t>
            </a:r>
            <a:endParaRPr lang="en-US" sz="3200" b="1">
              <a:solidFill>
                <a:srgbClr val="DDEE5E"/>
              </a:solidFill>
              <a:latin typeface="Times New Roman" charset="0"/>
            </a:endParaRPr>
          </a:p>
        </p:txBody>
      </p:sp>
      <p:sp>
        <p:nvSpPr>
          <p:cNvPr id="530442" name="Text Box 10"/>
          <p:cNvSpPr txBox="1">
            <a:spLocks noChangeArrowheads="1"/>
          </p:cNvSpPr>
          <p:nvPr/>
        </p:nvSpPr>
        <p:spPr bwMode="auto">
          <a:xfrm>
            <a:off x="8891588" y="-17463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my-MM" sz="2000">
              <a:solidFill>
                <a:srgbClr val="FFA27C"/>
              </a:solidFill>
              <a:latin typeface="Comic Sans MS" charset="0"/>
            </a:endParaRPr>
          </a:p>
        </p:txBody>
      </p:sp>
      <p:sp>
        <p:nvSpPr>
          <p:cNvPr id="530445" name="Text Box 13"/>
          <p:cNvSpPr txBox="1">
            <a:spLocks noChangeArrowheads="1"/>
          </p:cNvSpPr>
          <p:nvPr/>
        </p:nvSpPr>
        <p:spPr bwMode="auto">
          <a:xfrm>
            <a:off x="274638" y="2763838"/>
            <a:ext cx="8139112" cy="180022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000" b="1">
                <a:latin typeface="Times New Roman" charset="0"/>
              </a:rPr>
              <a:t>	</a:t>
            </a:r>
            <a:r>
              <a:rPr lang="en-US" sz="2000" b="1">
                <a:latin typeface="CE Horizontal Thick Font" charset="0"/>
              </a:rPr>
              <a:t>2 </a:t>
            </a:r>
            <a:r>
              <a:rPr lang="ja-JP" altLang="en-US" sz="2800" b="1">
                <a:latin typeface="Arial"/>
              </a:rPr>
              <a:t>“</a:t>
            </a:r>
            <a:r>
              <a:rPr lang="en-US" sz="2800" b="1">
                <a:latin typeface="CE Horizontal Thick Font" charset="0"/>
              </a:rPr>
              <a:t>igonfoifhudkvlrsdK;}uD;_zpfaprnf/ igaumif;}uD;ay;Ioif.emrudk}uD;_rwfaprnf? oifonf aumif;}uD;cH&amp;aomol_zpfvdrfhrnf?</a:t>
            </a:r>
            <a:endParaRPr lang="en-US" sz="2800" b="1">
              <a:latin typeface="Times New Roman" charset="0"/>
            </a:endParaRPr>
          </a:p>
          <a:p>
            <a:endParaRPr lang="en-US" sz="2800" b="1">
              <a:latin typeface="Times New Roman" charset="0"/>
            </a:endParaRPr>
          </a:p>
        </p:txBody>
      </p:sp>
      <p:grpSp>
        <p:nvGrpSpPr>
          <p:cNvPr id="530451" name="Group 19"/>
          <p:cNvGrpSpPr>
            <a:grpSpLocks/>
          </p:cNvGrpSpPr>
          <p:nvPr/>
        </p:nvGrpSpPr>
        <p:grpSpPr bwMode="auto">
          <a:xfrm>
            <a:off x="7870825" y="4098925"/>
            <a:ext cx="1000125" cy="1231900"/>
            <a:chOff x="5042" y="2162"/>
            <a:chExt cx="630" cy="776"/>
          </a:xfrm>
        </p:grpSpPr>
        <p:sp>
          <p:nvSpPr>
            <p:cNvPr id="530452" name="Freeform 20"/>
            <p:cNvSpPr>
              <a:spLocks/>
            </p:cNvSpPr>
            <p:nvPr/>
          </p:nvSpPr>
          <p:spPr bwMode="auto">
            <a:xfrm>
              <a:off x="5521" y="2246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4D4D4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0453" name="AutoShape 21"/>
            <p:cNvSpPr>
              <a:spLocks noChangeArrowheads="1"/>
            </p:cNvSpPr>
            <p:nvPr/>
          </p:nvSpPr>
          <p:spPr bwMode="auto">
            <a:xfrm>
              <a:off x="5073" y="2178"/>
              <a:ext cx="460" cy="569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0454" name="Rectangle 22"/>
            <p:cNvSpPr>
              <a:spLocks noChangeArrowheads="1"/>
            </p:cNvSpPr>
            <p:nvPr/>
          </p:nvSpPr>
          <p:spPr bwMode="auto">
            <a:xfrm>
              <a:off x="5072" y="2277"/>
              <a:ext cx="600" cy="66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0455" name="AutoShape 23"/>
            <p:cNvSpPr>
              <a:spLocks noChangeArrowheads="1"/>
            </p:cNvSpPr>
            <p:nvPr/>
          </p:nvSpPr>
          <p:spPr bwMode="auto">
            <a:xfrm>
              <a:off x="5085" y="2194"/>
              <a:ext cx="436" cy="569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0456" name="Line 24"/>
            <p:cNvSpPr>
              <a:spLocks noChangeShapeType="1"/>
            </p:cNvSpPr>
            <p:nvPr/>
          </p:nvSpPr>
          <p:spPr bwMode="auto">
            <a:xfrm flipV="1">
              <a:off x="5111" y="2529"/>
              <a:ext cx="528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0457" name="Line 25"/>
            <p:cNvSpPr>
              <a:spLocks noChangeShapeType="1"/>
            </p:cNvSpPr>
            <p:nvPr/>
          </p:nvSpPr>
          <p:spPr bwMode="auto">
            <a:xfrm flipV="1">
              <a:off x="5111" y="2657"/>
              <a:ext cx="533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0458" name="Rectangle 26"/>
            <p:cNvSpPr>
              <a:spLocks noChangeArrowheads="1"/>
            </p:cNvSpPr>
            <p:nvPr/>
          </p:nvSpPr>
          <p:spPr bwMode="auto">
            <a:xfrm>
              <a:off x="5315" y="2558"/>
              <a:ext cx="208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0459" name="Rectangle 27"/>
            <p:cNvSpPr>
              <a:spLocks noChangeArrowheads="1"/>
            </p:cNvSpPr>
            <p:nvPr/>
          </p:nvSpPr>
          <p:spPr bwMode="auto">
            <a:xfrm>
              <a:off x="5157" y="2414"/>
              <a:ext cx="416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 b="1">
                  <a:solidFill>
                    <a:srgbClr val="000000"/>
                  </a:solidFill>
                  <a:latin typeface="Skia" charset="0"/>
                </a:rPr>
                <a:t>L - S - B</a:t>
              </a:r>
            </a:p>
          </p:txBody>
        </p:sp>
        <p:sp>
          <p:nvSpPr>
            <p:cNvPr id="530460" name="Rectangle 28"/>
            <p:cNvSpPr>
              <a:spLocks noChangeArrowheads="1"/>
            </p:cNvSpPr>
            <p:nvPr/>
          </p:nvSpPr>
          <p:spPr bwMode="auto">
            <a:xfrm>
              <a:off x="5220" y="2659"/>
              <a:ext cx="282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 b="1">
                  <a:solidFill>
                    <a:srgbClr val="000000"/>
                  </a:solidFill>
                  <a:latin typeface="Skia" charset="0"/>
                </a:rPr>
                <a:t>J - E</a:t>
              </a:r>
            </a:p>
          </p:txBody>
        </p:sp>
        <p:sp>
          <p:nvSpPr>
            <p:cNvPr id="530461" name="Rectangle 29"/>
            <p:cNvSpPr>
              <a:spLocks noChangeArrowheads="1"/>
            </p:cNvSpPr>
            <p:nvPr/>
          </p:nvSpPr>
          <p:spPr bwMode="auto">
            <a:xfrm>
              <a:off x="5254" y="2779"/>
              <a:ext cx="202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 b="1">
                  <a:solidFill>
                    <a:srgbClr val="000000"/>
                  </a:solidFill>
                  <a:latin typeface="Skia" charset="0"/>
                </a:rPr>
                <a:t>12</a:t>
              </a:r>
            </a:p>
          </p:txBody>
        </p:sp>
        <p:sp>
          <p:nvSpPr>
            <p:cNvPr id="530462" name="Rectangle 30"/>
            <p:cNvSpPr>
              <a:spLocks noChangeArrowheads="1"/>
            </p:cNvSpPr>
            <p:nvPr/>
          </p:nvSpPr>
          <p:spPr bwMode="auto">
            <a:xfrm>
              <a:off x="5150" y="2302"/>
              <a:ext cx="454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 b="1">
                  <a:solidFill>
                    <a:srgbClr val="000000"/>
                  </a:solidFill>
                  <a:latin typeface="Skia" charset="0"/>
                </a:rPr>
                <a:t>The CALL</a:t>
              </a:r>
            </a:p>
          </p:txBody>
        </p:sp>
        <p:sp>
          <p:nvSpPr>
            <p:cNvPr id="530463" name="Rectangle 31"/>
            <p:cNvSpPr>
              <a:spLocks noChangeArrowheads="1"/>
            </p:cNvSpPr>
            <p:nvPr/>
          </p:nvSpPr>
          <p:spPr bwMode="auto">
            <a:xfrm>
              <a:off x="5042" y="2162"/>
              <a:ext cx="401" cy="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200" b="1">
                  <a:solidFill>
                    <a:srgbClr val="000000"/>
                  </a:solidFill>
                  <a:latin typeface="CE Horizontal Thick Font" charset="0"/>
                </a:rPr>
                <a:t>tm _A [H</a:t>
              </a:r>
              <a:endParaRPr lang="en-US" sz="1200" b="1">
                <a:solidFill>
                  <a:srgbClr val="000000"/>
                </a:solidFill>
                <a:latin typeface="CENORMAL" charset="0"/>
              </a:endParaRPr>
            </a:p>
          </p:txBody>
        </p:sp>
        <p:sp>
          <p:nvSpPr>
            <p:cNvPr id="530464" name="Rectangle 32"/>
            <p:cNvSpPr>
              <a:spLocks noChangeArrowheads="1"/>
            </p:cNvSpPr>
            <p:nvPr/>
          </p:nvSpPr>
          <p:spPr bwMode="auto">
            <a:xfrm>
              <a:off x="5242" y="2541"/>
              <a:ext cx="229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 b="1">
                  <a:solidFill>
                    <a:srgbClr val="000000"/>
                  </a:solidFill>
                  <a:latin typeface="Skia" charset="0"/>
                </a:rPr>
                <a:t>I - I</a:t>
              </a:r>
            </a:p>
          </p:txBody>
        </p:sp>
        <p:sp>
          <p:nvSpPr>
            <p:cNvPr id="530465" name="Line 33"/>
            <p:cNvSpPr>
              <a:spLocks noChangeShapeType="1"/>
            </p:cNvSpPr>
            <p:nvPr/>
          </p:nvSpPr>
          <p:spPr bwMode="auto">
            <a:xfrm flipV="1">
              <a:off x="5107" y="2409"/>
              <a:ext cx="523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0466" name="Line 34"/>
            <p:cNvSpPr>
              <a:spLocks noChangeShapeType="1"/>
            </p:cNvSpPr>
            <p:nvPr/>
          </p:nvSpPr>
          <p:spPr bwMode="auto">
            <a:xfrm flipV="1">
              <a:off x="5107" y="2772"/>
              <a:ext cx="533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0467" name="Line 35"/>
            <p:cNvSpPr>
              <a:spLocks noChangeShapeType="1"/>
            </p:cNvSpPr>
            <p:nvPr/>
          </p:nvSpPr>
          <p:spPr bwMode="auto">
            <a:xfrm flipV="1">
              <a:off x="5107" y="2896"/>
              <a:ext cx="528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30468" name="Oval 36"/>
          <p:cNvSpPr>
            <a:spLocks noChangeArrowheads="1"/>
          </p:cNvSpPr>
          <p:nvPr/>
        </p:nvSpPr>
        <p:spPr bwMode="auto">
          <a:xfrm>
            <a:off x="7775575" y="4438650"/>
            <a:ext cx="1196975" cy="320675"/>
          </a:xfrm>
          <a:prstGeom prst="ellipse">
            <a:avLst/>
          </a:prstGeom>
          <a:noFill/>
          <a:ln w="57150">
            <a:solidFill>
              <a:srgbClr val="FF1722"/>
            </a:solidFill>
            <a:round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0469" name="Text Box 37"/>
          <p:cNvSpPr txBox="1">
            <a:spLocks noChangeArrowheads="1"/>
          </p:cNvSpPr>
          <p:nvPr/>
        </p:nvSpPr>
        <p:spPr bwMode="auto">
          <a:xfrm>
            <a:off x="255588" y="4289425"/>
            <a:ext cx="8716962" cy="1373188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800" b="1">
                <a:latin typeface="Times New Roman" charset="0"/>
              </a:rPr>
              <a:t>	 </a:t>
            </a:r>
            <a:r>
              <a:rPr lang="en-US" sz="2800" b="1">
                <a:latin typeface="CE Horizontal Thick Font" charset="0"/>
              </a:rPr>
              <a:t>3 </a:t>
            </a:r>
            <a:r>
              <a:rPr lang="ja-JP" altLang="en-US" sz="2800" b="1">
                <a:latin typeface="Arial"/>
              </a:rPr>
              <a:t>“</a:t>
            </a:r>
            <a:r>
              <a:rPr lang="en-US" sz="2800" b="1">
                <a:latin typeface="CE Horizontal Thick Font" charset="0"/>
              </a:rPr>
              <a:t>oifhudk aumif;}uD;ay;aomoludkigaumif;}uD;ay;rnf? oifhudk usdefqJaomoludkigusdefqJrnf? oifhtm;_zifhvnf; vlrsdK;taygif;wdkhonf aumif;}uD;r*Fvmudk cH&amp;}uvdrfhrnf[k rdefhawmfrl.?</a:t>
            </a:r>
            <a:r>
              <a:rPr lang="ja-JP" altLang="en-US" sz="2800" b="1">
                <a:latin typeface="Arial"/>
              </a:rPr>
              <a:t>”</a:t>
            </a:r>
            <a:r>
              <a:rPr lang="en-US" sz="2800" b="1">
                <a:latin typeface="Times New Roman" charset="0"/>
              </a:rPr>
              <a:t>        (NIV)</a:t>
            </a:r>
          </a:p>
        </p:txBody>
      </p:sp>
      <p:sp>
        <p:nvSpPr>
          <p:cNvPr id="530470" name="Oval 38"/>
          <p:cNvSpPr>
            <a:spLocks noChangeArrowheads="1"/>
          </p:cNvSpPr>
          <p:nvPr/>
        </p:nvSpPr>
        <p:spPr bwMode="auto">
          <a:xfrm>
            <a:off x="5802313" y="4678363"/>
            <a:ext cx="1746250" cy="541337"/>
          </a:xfrm>
          <a:prstGeom prst="ellipse">
            <a:avLst/>
          </a:prstGeom>
          <a:noFill/>
          <a:ln w="57150">
            <a:solidFill>
              <a:srgbClr val="66FF78"/>
            </a:solidFill>
            <a:round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0471" name="Rectangle 39"/>
          <p:cNvSpPr>
            <a:spLocks noChangeArrowheads="1"/>
          </p:cNvSpPr>
          <p:nvPr/>
        </p:nvSpPr>
        <p:spPr bwMode="auto">
          <a:xfrm>
            <a:off x="8101013" y="651986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39</a:t>
            </a:r>
          </a:p>
        </p:txBody>
      </p:sp>
      <p:sp>
        <p:nvSpPr>
          <p:cNvPr id="530472" name="Text Box 40"/>
          <p:cNvSpPr txBox="1">
            <a:spLocks noChangeArrowheads="1"/>
          </p:cNvSpPr>
          <p:nvPr/>
        </p:nvSpPr>
        <p:spPr bwMode="auto">
          <a:xfrm>
            <a:off x="8497888" y="6407150"/>
            <a:ext cx="3238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rgbClr val="FFFFFF"/>
                </a:solidFill>
                <a:latin typeface="Comic Sans MS" charset="0"/>
              </a:rPr>
              <a:t>8</a:t>
            </a:r>
          </a:p>
        </p:txBody>
      </p:sp>
    </p:spTree>
  </p:cSld>
  <p:clrMapOvr>
    <a:masterClrMapping/>
  </p:clrMapOvr>
  <p:transition xmlns:p14="http://schemas.microsoft.com/office/powerpoint/2010/main">
    <p:wheel spokes="0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304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304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530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304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304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530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304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304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530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304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304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304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304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0434" grpId="0" autoUpdateAnimBg="0"/>
      <p:bldP spid="530445" grpId="0" autoUpdateAnimBg="0"/>
      <p:bldP spid="530468" grpId="0" animBg="1"/>
      <p:bldP spid="530469" grpId="0" autoUpdateAnimBg="0"/>
      <p:bldP spid="53047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0684" name="Picture 1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0676" name="WordArt 4"/>
          <p:cNvSpPr>
            <a:spLocks noChangeArrowheads="1" noChangeShapeType="1" noTextEdit="1"/>
          </p:cNvSpPr>
          <p:nvPr/>
        </p:nvSpPr>
        <p:spPr bwMode="auto">
          <a:xfrm>
            <a:off x="0" y="355600"/>
            <a:ext cx="8742363" cy="620395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99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en-US" sz="8000" kern="1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CE Horizontal Thick Font"/>
                <a:ea typeface="CE Horizontal Thick Font"/>
                <a:cs typeface="CE Horizontal Thick Font"/>
              </a:rPr>
              <a:t>orRmusrf;pm</a:t>
            </a:r>
          </a:p>
          <a:p>
            <a:pPr algn="ctr"/>
            <a:r>
              <a:rPr lang="en-US" sz="8000" kern="1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CE Horizontal Thick Font"/>
                <a:ea typeface="CE Horizontal Thick Font"/>
                <a:cs typeface="CE Horizontal Thick Font"/>
              </a:rPr>
              <a:t>ta_ccHtkwf_rpf</a:t>
            </a:r>
          </a:p>
        </p:txBody>
      </p:sp>
      <p:sp>
        <p:nvSpPr>
          <p:cNvPr id="540678" name="Text Box 6"/>
          <p:cNvSpPr txBox="1">
            <a:spLocks noChangeArrowheads="1"/>
          </p:cNvSpPr>
          <p:nvPr/>
        </p:nvSpPr>
        <p:spPr bwMode="auto">
          <a:xfrm>
            <a:off x="8861425" y="6350"/>
            <a:ext cx="2476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Times New Roman" charset="0"/>
              </a:rPr>
              <a:t> </a:t>
            </a:r>
          </a:p>
        </p:txBody>
      </p:sp>
      <p:sp>
        <p:nvSpPr>
          <p:cNvPr id="540685" name="Text Box 13"/>
          <p:cNvSpPr txBox="1">
            <a:spLocks noChangeArrowheads="1"/>
          </p:cNvSpPr>
          <p:nvPr/>
        </p:nvSpPr>
        <p:spPr bwMode="auto">
          <a:xfrm>
            <a:off x="484188" y="6545263"/>
            <a:ext cx="9080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900" b="1">
                <a:solidFill>
                  <a:srgbClr val="FFFFFF"/>
                </a:solidFill>
                <a:latin typeface="Times New Roman" charset="0"/>
              </a:rPr>
              <a:t>©2004 TBBMI</a:t>
            </a:r>
          </a:p>
        </p:txBody>
      </p:sp>
      <p:sp>
        <p:nvSpPr>
          <p:cNvPr id="540686" name="Rectangle 14"/>
          <p:cNvSpPr>
            <a:spLocks noChangeArrowheads="1"/>
          </p:cNvSpPr>
          <p:nvPr/>
        </p:nvSpPr>
        <p:spPr bwMode="auto">
          <a:xfrm>
            <a:off x="7626350" y="6526213"/>
            <a:ext cx="5969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rPr>
              <a:t>8.0.05a.</a:t>
            </a:r>
          </a:p>
        </p:txBody>
      </p:sp>
      <p:sp>
        <p:nvSpPr>
          <p:cNvPr id="540687" name="Rectangle 15"/>
          <p:cNvSpPr>
            <a:spLocks noChangeArrowheads="1"/>
          </p:cNvSpPr>
          <p:nvPr/>
        </p:nvSpPr>
        <p:spPr bwMode="auto">
          <a:xfrm>
            <a:off x="8105775" y="6527800"/>
            <a:ext cx="3111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rPr>
              <a:t>04</a:t>
            </a:r>
          </a:p>
        </p:txBody>
      </p:sp>
      <p:sp>
        <p:nvSpPr>
          <p:cNvPr id="540688" name="Text Box 16"/>
          <p:cNvSpPr txBox="1">
            <a:spLocks noChangeArrowheads="1"/>
          </p:cNvSpPr>
          <p:nvPr/>
        </p:nvSpPr>
        <p:spPr bwMode="auto">
          <a:xfrm>
            <a:off x="8469313" y="6483350"/>
            <a:ext cx="6350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>
                <a:latin typeface="Times New Roman" charset="0"/>
              </a:rPr>
              <a:t>1</a:t>
            </a:r>
          </a:p>
        </p:txBody>
      </p:sp>
      <p:sp>
        <p:nvSpPr>
          <p:cNvPr id="540689" name="Text Box 17"/>
          <p:cNvSpPr txBox="1">
            <a:spLocks noChangeArrowheads="1"/>
          </p:cNvSpPr>
          <p:nvPr/>
        </p:nvSpPr>
        <p:spPr bwMode="auto">
          <a:xfrm>
            <a:off x="6149975" y="4795838"/>
            <a:ext cx="2795588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</a:rPr>
              <a:t>tpjyKonf.ae&amp;m</a:t>
            </a:r>
            <a:endParaRPr lang="my-MM" sz="4000" b="1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>
    <p:wheel spokes="0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40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0676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7122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7123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7124" name="Rectangle 4"/>
          <p:cNvSpPr>
            <a:spLocks noChangeArrowheads="1"/>
          </p:cNvSpPr>
          <p:nvPr/>
        </p:nvSpPr>
        <p:spPr bwMode="auto">
          <a:xfrm>
            <a:off x="2735263" y="458788"/>
            <a:ext cx="3865562" cy="2284412"/>
          </a:xfrm>
          <a:prstGeom prst="rect">
            <a:avLst/>
          </a:prstGeom>
          <a:noFill/>
          <a:ln>
            <a:noFill/>
          </a:ln>
          <a:effectLst>
            <a:outerShdw blurRad="63500" dist="102391" dir="178469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6000" b="1" i="1">
                <a:solidFill>
                  <a:schemeClr val="tx2"/>
                </a:solidFill>
              </a:rPr>
              <a:t>tmjA[HeSifh oufqdkifaomy#dnmOf</a:t>
            </a:r>
            <a:endParaRPr lang="en-US" sz="7200" b="1" i="1">
              <a:solidFill>
                <a:schemeClr val="tx2"/>
              </a:solidFill>
            </a:endParaRPr>
          </a:p>
        </p:txBody>
      </p:sp>
      <p:sp>
        <p:nvSpPr>
          <p:cNvPr id="517125" name="Rectangle 5"/>
          <p:cNvSpPr>
            <a:spLocks noChangeArrowheads="1"/>
          </p:cNvSpPr>
          <p:nvPr/>
        </p:nvSpPr>
        <p:spPr bwMode="auto">
          <a:xfrm>
            <a:off x="650875" y="681038"/>
            <a:ext cx="1881188" cy="11842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r"/>
            <a:r>
              <a:rPr lang="en-US" sz="2400" b="1">
                <a:solidFill>
                  <a:srgbClr val="FD2558"/>
                </a:solidFill>
              </a:rPr>
              <a:t>tmjA[Htm;zdwfac:jcif;        </a:t>
            </a:r>
            <a:r>
              <a:rPr lang="en-US" sz="2400" b="1"/>
              <a:t> urÇm 12;1-3</a:t>
            </a:r>
          </a:p>
        </p:txBody>
      </p:sp>
      <p:sp>
        <p:nvSpPr>
          <p:cNvPr id="517126" name="Rectangle 6"/>
          <p:cNvSpPr>
            <a:spLocks noChangeArrowheads="1"/>
          </p:cNvSpPr>
          <p:nvPr/>
        </p:nvSpPr>
        <p:spPr bwMode="auto">
          <a:xfrm>
            <a:off x="1147763" y="3603625"/>
            <a:ext cx="1573212" cy="515938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2800" b="1" i="1">
                <a:solidFill>
                  <a:srgbClr val="5BFF5B"/>
                </a:solidFill>
              </a:rPr>
              <a:t>ajrBuD;</a:t>
            </a:r>
          </a:p>
        </p:txBody>
      </p:sp>
      <p:sp>
        <p:nvSpPr>
          <p:cNvPr id="517127" name="Rectangle 7"/>
          <p:cNvSpPr>
            <a:spLocks noChangeArrowheads="1"/>
          </p:cNvSpPr>
          <p:nvPr/>
        </p:nvSpPr>
        <p:spPr bwMode="auto">
          <a:xfrm>
            <a:off x="1398588" y="1206500"/>
            <a:ext cx="6324600" cy="46482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rgbClr val="919191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7128" name="Line 8"/>
          <p:cNvSpPr>
            <a:spLocks noChangeShapeType="1"/>
          </p:cNvSpPr>
          <p:nvPr/>
        </p:nvSpPr>
        <p:spPr bwMode="auto">
          <a:xfrm>
            <a:off x="1504950" y="3962400"/>
            <a:ext cx="63246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7129" name="Line 9"/>
          <p:cNvSpPr>
            <a:spLocks noChangeShapeType="1"/>
          </p:cNvSpPr>
          <p:nvPr/>
        </p:nvSpPr>
        <p:spPr bwMode="auto">
          <a:xfrm>
            <a:off x="5619750" y="1828800"/>
            <a:ext cx="0" cy="10668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7130" name="Line 10"/>
          <p:cNvSpPr>
            <a:spLocks noChangeShapeType="1"/>
          </p:cNvSpPr>
          <p:nvPr/>
        </p:nvSpPr>
        <p:spPr bwMode="auto">
          <a:xfrm>
            <a:off x="3638550" y="1828800"/>
            <a:ext cx="0" cy="10668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7131" name="Line 11"/>
          <p:cNvSpPr>
            <a:spLocks noChangeShapeType="1"/>
          </p:cNvSpPr>
          <p:nvPr/>
        </p:nvSpPr>
        <p:spPr bwMode="auto">
          <a:xfrm>
            <a:off x="1504950" y="2895600"/>
            <a:ext cx="63246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7132" name="Line 12"/>
          <p:cNvSpPr>
            <a:spLocks noChangeShapeType="1"/>
          </p:cNvSpPr>
          <p:nvPr/>
        </p:nvSpPr>
        <p:spPr bwMode="auto">
          <a:xfrm>
            <a:off x="3638550" y="3962400"/>
            <a:ext cx="0" cy="19812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7133" name="Text Box 13"/>
          <p:cNvSpPr txBox="1">
            <a:spLocks noChangeArrowheads="1"/>
          </p:cNvSpPr>
          <p:nvPr/>
        </p:nvSpPr>
        <p:spPr bwMode="auto">
          <a:xfrm>
            <a:off x="8726488" y="106363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517134" name="Text Box 14"/>
          <p:cNvSpPr txBox="1">
            <a:spLocks noChangeArrowheads="1"/>
          </p:cNvSpPr>
          <p:nvPr/>
        </p:nvSpPr>
        <p:spPr bwMode="auto">
          <a:xfrm>
            <a:off x="6635750" y="649288"/>
            <a:ext cx="2193925" cy="822325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400" b="1">
                <a:solidFill>
                  <a:srgbClr val="FD2558"/>
                </a:solidFill>
              </a:rPr>
              <a:t>y#dnmOf            urÇm 15;9-18</a:t>
            </a:r>
          </a:p>
        </p:txBody>
      </p:sp>
      <p:sp>
        <p:nvSpPr>
          <p:cNvPr id="517135" name="Rectangle 15"/>
          <p:cNvSpPr>
            <a:spLocks noChangeArrowheads="1"/>
          </p:cNvSpPr>
          <p:nvPr/>
        </p:nvSpPr>
        <p:spPr bwMode="auto">
          <a:xfrm>
            <a:off x="3884613" y="3582988"/>
            <a:ext cx="1571625" cy="515937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2800" b="1" i="1">
                <a:solidFill>
                  <a:srgbClr val="5BFF5B"/>
                </a:solidFill>
              </a:rPr>
              <a:t>rsdK;aph</a:t>
            </a:r>
          </a:p>
        </p:txBody>
      </p:sp>
      <p:sp>
        <p:nvSpPr>
          <p:cNvPr id="517136" name="Rectangle 16"/>
          <p:cNvSpPr>
            <a:spLocks noChangeArrowheads="1"/>
          </p:cNvSpPr>
          <p:nvPr/>
        </p:nvSpPr>
        <p:spPr bwMode="auto">
          <a:xfrm>
            <a:off x="6118225" y="3598863"/>
            <a:ext cx="2487613" cy="515937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2800" b="1" i="1">
                <a:solidFill>
                  <a:srgbClr val="5BFF5B"/>
                </a:solidFill>
              </a:rPr>
              <a:t>aumif;BuD;r*Fvm</a:t>
            </a:r>
          </a:p>
        </p:txBody>
      </p:sp>
      <p:sp>
        <p:nvSpPr>
          <p:cNvPr id="517137" name="Rectangle 17"/>
          <p:cNvSpPr>
            <a:spLocks noChangeArrowheads="1"/>
          </p:cNvSpPr>
          <p:nvPr/>
        </p:nvSpPr>
        <p:spPr bwMode="auto">
          <a:xfrm>
            <a:off x="1104900" y="4032250"/>
            <a:ext cx="1352550" cy="3937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2000" b="1"/>
              <a:t>urÇm 12;1</a:t>
            </a:r>
          </a:p>
        </p:txBody>
      </p:sp>
      <p:sp>
        <p:nvSpPr>
          <p:cNvPr id="517138" name="Rectangle 18"/>
          <p:cNvSpPr>
            <a:spLocks noChangeArrowheads="1"/>
          </p:cNvSpPr>
          <p:nvPr/>
        </p:nvSpPr>
        <p:spPr bwMode="auto">
          <a:xfrm>
            <a:off x="3817938" y="4035425"/>
            <a:ext cx="1514475" cy="3937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2000" b="1"/>
              <a:t>urÇm 12;2</a:t>
            </a:r>
          </a:p>
        </p:txBody>
      </p:sp>
      <p:sp>
        <p:nvSpPr>
          <p:cNvPr id="517139" name="Rectangle 19"/>
          <p:cNvSpPr>
            <a:spLocks noChangeArrowheads="1"/>
          </p:cNvSpPr>
          <p:nvPr/>
        </p:nvSpPr>
        <p:spPr bwMode="auto">
          <a:xfrm>
            <a:off x="6551613" y="4043363"/>
            <a:ext cx="1487487" cy="3937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2000" b="1"/>
              <a:t>urÇm 12;3</a:t>
            </a:r>
          </a:p>
        </p:txBody>
      </p:sp>
      <p:sp>
        <p:nvSpPr>
          <p:cNvPr id="517140" name="Rectangle 20"/>
          <p:cNvSpPr>
            <a:spLocks noChangeArrowheads="1"/>
          </p:cNvSpPr>
          <p:nvPr/>
        </p:nvSpPr>
        <p:spPr bwMode="auto">
          <a:xfrm>
            <a:off x="315913" y="6365875"/>
            <a:ext cx="8634412" cy="515938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sz="2800" b="1" i="1">
                <a:solidFill>
                  <a:srgbClr val="FFFF39"/>
                </a:solidFill>
              </a:rPr>
              <a:t>or®musrf;pm\ tajccHaBum&amp;kd;</a:t>
            </a:r>
          </a:p>
        </p:txBody>
      </p:sp>
      <p:sp>
        <p:nvSpPr>
          <p:cNvPr id="517141" name="Line 21"/>
          <p:cNvSpPr>
            <a:spLocks noChangeShapeType="1"/>
          </p:cNvSpPr>
          <p:nvPr/>
        </p:nvSpPr>
        <p:spPr bwMode="auto">
          <a:xfrm flipH="1">
            <a:off x="1873250" y="2043113"/>
            <a:ext cx="1362075" cy="1563687"/>
          </a:xfrm>
          <a:prstGeom prst="line">
            <a:avLst/>
          </a:prstGeom>
          <a:noFill/>
          <a:ln w="76200" cmpd="tri">
            <a:solidFill>
              <a:schemeClr val="hlink"/>
            </a:solidFill>
            <a:round/>
            <a:headEnd/>
            <a:tailEnd/>
          </a:ln>
          <a:effectLst>
            <a:outerShdw blurRad="63500" dist="80822" dir="1168242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7142" name="Line 22"/>
          <p:cNvSpPr>
            <a:spLocks noChangeShapeType="1"/>
          </p:cNvSpPr>
          <p:nvPr/>
        </p:nvSpPr>
        <p:spPr bwMode="auto">
          <a:xfrm>
            <a:off x="5913438" y="2036763"/>
            <a:ext cx="1282700" cy="1590675"/>
          </a:xfrm>
          <a:prstGeom prst="line">
            <a:avLst/>
          </a:prstGeom>
          <a:noFill/>
          <a:ln w="76200" cmpd="tri">
            <a:solidFill>
              <a:schemeClr val="hlink"/>
            </a:solidFill>
            <a:round/>
            <a:headEnd/>
            <a:tailEnd/>
          </a:ln>
          <a:effectLst>
            <a:outerShdw blurRad="63500" dist="80822" dir="1168242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7143" name="Line 23"/>
          <p:cNvSpPr>
            <a:spLocks noChangeShapeType="1"/>
          </p:cNvSpPr>
          <p:nvPr/>
        </p:nvSpPr>
        <p:spPr bwMode="auto">
          <a:xfrm flipH="1">
            <a:off x="4560888" y="2122488"/>
            <a:ext cx="0" cy="1417637"/>
          </a:xfrm>
          <a:prstGeom prst="line">
            <a:avLst/>
          </a:prstGeom>
          <a:noFill/>
          <a:ln w="76200" cmpd="tri">
            <a:solidFill>
              <a:schemeClr val="hlink"/>
            </a:solidFill>
            <a:round/>
            <a:headEnd/>
            <a:tailEnd/>
          </a:ln>
          <a:effectLst>
            <a:outerShdw blurRad="63500" dist="80822" dir="1168242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17147" name="Group 27"/>
          <p:cNvGrpSpPr>
            <a:grpSpLocks/>
          </p:cNvGrpSpPr>
          <p:nvPr/>
        </p:nvGrpSpPr>
        <p:grpSpPr bwMode="auto">
          <a:xfrm>
            <a:off x="190500" y="1152525"/>
            <a:ext cx="307975" cy="4992688"/>
            <a:chOff x="120" y="726"/>
            <a:chExt cx="194" cy="3145"/>
          </a:xfrm>
        </p:grpSpPr>
        <p:sp>
          <p:nvSpPr>
            <p:cNvPr id="517148" name="AutoShape 28"/>
            <p:cNvSpPr>
              <a:spLocks noChangeArrowheads="1"/>
            </p:cNvSpPr>
            <p:nvPr/>
          </p:nvSpPr>
          <p:spPr bwMode="auto">
            <a:xfrm>
              <a:off x="128" y="726"/>
              <a:ext cx="186" cy="177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9C0031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7149" name="AutoShape 29"/>
            <p:cNvSpPr>
              <a:spLocks noChangeArrowheads="1"/>
            </p:cNvSpPr>
            <p:nvPr/>
          </p:nvSpPr>
          <p:spPr bwMode="auto">
            <a:xfrm>
              <a:off x="128" y="1714"/>
              <a:ext cx="186" cy="177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9C0031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7150" name="AutoShape 30"/>
            <p:cNvSpPr>
              <a:spLocks noChangeArrowheads="1"/>
            </p:cNvSpPr>
            <p:nvPr/>
          </p:nvSpPr>
          <p:spPr bwMode="auto">
            <a:xfrm>
              <a:off x="120" y="2451"/>
              <a:ext cx="186" cy="177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9C0031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7151" name="AutoShape 31"/>
            <p:cNvSpPr>
              <a:spLocks noChangeArrowheads="1"/>
            </p:cNvSpPr>
            <p:nvPr/>
          </p:nvSpPr>
          <p:spPr bwMode="auto">
            <a:xfrm>
              <a:off x="128" y="3694"/>
              <a:ext cx="186" cy="177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9C0031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17156" name="Rectangle 36"/>
          <p:cNvSpPr>
            <a:spLocks noChangeArrowheads="1"/>
          </p:cNvSpPr>
          <p:nvPr/>
        </p:nvSpPr>
        <p:spPr bwMode="auto">
          <a:xfrm>
            <a:off x="8123238" y="6530975"/>
            <a:ext cx="29368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</a:rPr>
              <a:t>40</a:t>
            </a:r>
          </a:p>
        </p:txBody>
      </p:sp>
      <p:sp>
        <p:nvSpPr>
          <p:cNvPr id="517157" name="Text Box 37"/>
          <p:cNvSpPr txBox="1">
            <a:spLocks noChangeArrowheads="1"/>
          </p:cNvSpPr>
          <p:nvPr/>
        </p:nvSpPr>
        <p:spPr bwMode="auto">
          <a:xfrm>
            <a:off x="708025" y="6545263"/>
            <a:ext cx="458788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900" b="1">
                <a:solidFill>
                  <a:srgbClr val="FFFFFF"/>
                </a:solidFill>
              </a:rPr>
              <a:t>©2004 TBBMI</a:t>
            </a:r>
          </a:p>
        </p:txBody>
      </p:sp>
      <p:sp>
        <p:nvSpPr>
          <p:cNvPr id="517158" name="Rectangle 38"/>
          <p:cNvSpPr>
            <a:spLocks noChangeArrowheads="1"/>
          </p:cNvSpPr>
          <p:nvPr/>
        </p:nvSpPr>
        <p:spPr bwMode="auto">
          <a:xfrm>
            <a:off x="7670800" y="6526213"/>
            <a:ext cx="5302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</a:rPr>
              <a:t>8.0.05a.</a:t>
            </a:r>
          </a:p>
        </p:txBody>
      </p:sp>
      <p:sp>
        <p:nvSpPr>
          <p:cNvPr id="517159" name="Text Box 39"/>
          <p:cNvSpPr txBox="1">
            <a:spLocks noChangeArrowheads="1"/>
          </p:cNvSpPr>
          <p:nvPr/>
        </p:nvSpPr>
        <p:spPr bwMode="auto">
          <a:xfrm>
            <a:off x="8524875" y="6419850"/>
            <a:ext cx="2682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rgbClr val="FFFFFF"/>
                </a:solidFill>
              </a:rPr>
              <a:t>2</a:t>
            </a:r>
          </a:p>
        </p:txBody>
      </p:sp>
    </p:spTree>
  </p:cSld>
  <p:clrMapOvr>
    <a:masterClrMapping/>
  </p:clrMapOvr>
  <p:transition xmlns:p14="http://schemas.microsoft.com/office/powerpoint/2010/main">
    <p:wheel spokes="0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17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517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517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517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517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517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7126" grpId="0" autoUpdateAnimBg="0"/>
      <p:bldP spid="517135" grpId="0" autoUpdateAnimBg="0"/>
      <p:bldP spid="517136" grpId="0" autoUpdateAnimBg="0"/>
      <p:bldP spid="517137" grpId="0" autoUpdateAnimBg="0"/>
      <p:bldP spid="517138" grpId="0" autoUpdateAnimBg="0"/>
      <p:bldP spid="517139" grpId="0" autoUpdateAnimBg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218" name="Rectangle 2"/>
          <p:cNvSpPr>
            <a:spLocks noChangeArrowheads="1"/>
          </p:cNvSpPr>
          <p:nvPr/>
        </p:nvSpPr>
        <p:spPr bwMode="auto">
          <a:xfrm>
            <a:off x="723900" y="1254125"/>
            <a:ext cx="7847013" cy="3932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46662" dir="3284183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2800" b="1">
                <a:solidFill>
                  <a:schemeClr val="accent2"/>
                </a:solidFill>
              </a:rPr>
              <a:t>      1</a:t>
            </a:r>
            <a:r>
              <a:rPr lang="en-US" sz="2400" b="1">
                <a:solidFill>
                  <a:schemeClr val="accent2"/>
                </a:solidFill>
              </a:rPr>
              <a:t> </a:t>
            </a:r>
            <a:r>
              <a:rPr lang="ja-JP" altLang="en-US" sz="2400" b="1">
                <a:solidFill>
                  <a:schemeClr val="accent2"/>
                </a:solidFill>
                <a:latin typeface="Arial"/>
              </a:rPr>
              <a:t>“</a:t>
            </a:r>
            <a:r>
              <a:rPr lang="en-US" sz="2800" b="1">
                <a:solidFill>
                  <a:schemeClr val="accent2"/>
                </a:solidFill>
              </a:rPr>
              <a:t> xm0&amp;bk&amp;m;onfvnf; tmjAHudkac:awmfrlIí? oif\jynfeSifhwuG trsKd;om;csif;aygufaz:rsm;xJuxGufjyD;vQif? igjyvwHhaomjynfodkhoGm;avmh/</a:t>
            </a:r>
          </a:p>
          <a:p>
            <a:r>
              <a:rPr lang="en-US" sz="2000" b="1">
                <a:solidFill>
                  <a:schemeClr val="accent2"/>
                </a:solidFill>
              </a:rPr>
              <a:t>	 2</a:t>
            </a:r>
            <a:r>
              <a:rPr lang="en-US" sz="2800" b="1">
                <a:solidFill>
                  <a:schemeClr val="accent2"/>
                </a:solidFill>
              </a:rPr>
              <a:t> </a:t>
            </a:r>
            <a:r>
              <a:rPr lang="ja-JP" altLang="en-US" sz="2800" b="1">
                <a:solidFill>
                  <a:schemeClr val="accent2"/>
                </a:solidFill>
                <a:latin typeface="Arial"/>
              </a:rPr>
              <a:t>“</a:t>
            </a:r>
            <a:r>
              <a:rPr lang="en-US" sz="2800" b="1">
                <a:solidFill>
                  <a:schemeClr val="accent2"/>
                </a:solidFill>
              </a:rPr>
              <a:t>igonf oif.udkvlrsKd;BuD;jzpfaprnf/ igaumif;BuD;ay;í oif.emrudkBuD;jrwfaprnf/ oifonf aumif;BuD;cH&amp;aomoljzpfvdrfhrnf/</a:t>
            </a:r>
          </a:p>
          <a:p>
            <a:r>
              <a:rPr lang="en-US" sz="2800" b="1">
                <a:solidFill>
                  <a:schemeClr val="accent2"/>
                </a:solidFill>
              </a:rPr>
              <a:t>	 3 oifhudkaumif;BuD;ay;aomoludk igaumif;BuD;ay;rnf? oifhudkusdefqJaomoludk igusdefqJrnf? oifhtm;jzifhvnf; vlrsdK;taygif;wdkhonf aumif;BuD;r*Fvmudk cH&amp;Buvdrfhrnf/</a:t>
            </a:r>
          </a:p>
        </p:txBody>
      </p:sp>
      <p:sp>
        <p:nvSpPr>
          <p:cNvPr id="521219" name="Rectangle 3"/>
          <p:cNvSpPr>
            <a:spLocks noChangeArrowheads="1"/>
          </p:cNvSpPr>
          <p:nvPr/>
        </p:nvSpPr>
        <p:spPr bwMode="auto">
          <a:xfrm>
            <a:off x="1270000" y="0"/>
            <a:ext cx="6450013" cy="106362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sz="3200" b="1">
                <a:solidFill>
                  <a:srgbClr val="DDEE5E"/>
                </a:solidFill>
              </a:rPr>
              <a:t>urÇmOD;usrf; 12;1-3 </a:t>
            </a:r>
          </a:p>
          <a:p>
            <a:pPr algn="ctr"/>
            <a:r>
              <a:rPr lang="en-US" sz="3200" b="1">
                <a:solidFill>
                  <a:srgbClr val="DDEE5E"/>
                </a:solidFill>
              </a:rPr>
              <a:t>tmjA[HeSifhoufqdkifonfh*wdawmfrsm;</a:t>
            </a:r>
          </a:p>
        </p:txBody>
      </p:sp>
      <p:sp>
        <p:nvSpPr>
          <p:cNvPr id="521220" name="Text Box 4"/>
          <p:cNvSpPr txBox="1">
            <a:spLocks noChangeArrowheads="1"/>
          </p:cNvSpPr>
          <p:nvPr/>
        </p:nvSpPr>
        <p:spPr bwMode="auto">
          <a:xfrm>
            <a:off x="8763000" y="106363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my-MM" sz="2000">
              <a:solidFill>
                <a:srgbClr val="FFA27C"/>
              </a:solidFill>
            </a:endParaRPr>
          </a:p>
        </p:txBody>
      </p:sp>
      <p:sp>
        <p:nvSpPr>
          <p:cNvPr id="521221" name="Rectangle 5"/>
          <p:cNvSpPr>
            <a:spLocks noChangeArrowheads="1"/>
          </p:cNvSpPr>
          <p:nvPr/>
        </p:nvSpPr>
        <p:spPr bwMode="auto">
          <a:xfrm>
            <a:off x="0" y="0"/>
            <a:ext cx="9144000" cy="6477000"/>
          </a:xfrm>
          <a:prstGeom prst="rect">
            <a:avLst/>
          </a:prstGeom>
          <a:solidFill>
            <a:srgbClr val="101010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1225" name="Text Box 9"/>
          <p:cNvSpPr txBox="1">
            <a:spLocks noChangeArrowheads="1"/>
          </p:cNvSpPr>
          <p:nvPr/>
        </p:nvSpPr>
        <p:spPr bwMode="auto">
          <a:xfrm>
            <a:off x="822325" y="2128838"/>
            <a:ext cx="8074025" cy="22860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7200" b="1">
                <a:solidFill>
                  <a:srgbClr val="FBF43D"/>
                </a:solidFill>
              </a:rPr>
              <a:t>þ*wdpum;rsm;udkaemufwpfBudrfjyefBunfh vdkufyg/…</a:t>
            </a:r>
          </a:p>
        </p:txBody>
      </p:sp>
      <p:sp>
        <p:nvSpPr>
          <p:cNvPr id="521228" name="Rectangle 12"/>
          <p:cNvSpPr>
            <a:spLocks noChangeArrowheads="1"/>
          </p:cNvSpPr>
          <p:nvPr/>
        </p:nvSpPr>
        <p:spPr bwMode="auto">
          <a:xfrm>
            <a:off x="8124825" y="6530975"/>
            <a:ext cx="2921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</a:rPr>
              <a:t>41</a:t>
            </a:r>
          </a:p>
        </p:txBody>
      </p:sp>
    </p:spTree>
  </p:cSld>
  <p:clrMapOvr>
    <a:masterClrMapping/>
  </p:clrMapOvr>
  <p:transition xmlns:p14="http://schemas.microsoft.com/office/powerpoint/2010/main">
    <p:wheel spokes="0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378" name="Rectangle 2"/>
          <p:cNvSpPr>
            <a:spLocks noChangeArrowheads="1"/>
          </p:cNvSpPr>
          <p:nvPr/>
        </p:nvSpPr>
        <p:spPr bwMode="auto">
          <a:xfrm>
            <a:off x="685800" y="852488"/>
            <a:ext cx="7847013" cy="4860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46662" dir="3284183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endParaRPr lang="en-US" sz="3200" b="1">
              <a:solidFill>
                <a:schemeClr val="accent2"/>
              </a:solidFill>
            </a:endParaRPr>
          </a:p>
          <a:p>
            <a:r>
              <a:rPr lang="en-US" sz="2800" b="1">
                <a:solidFill>
                  <a:schemeClr val="accent2"/>
                </a:solidFill>
              </a:rPr>
              <a:t>	 1</a:t>
            </a:r>
            <a:r>
              <a:rPr lang="ja-JP" altLang="en-US" sz="2800" b="1">
                <a:solidFill>
                  <a:schemeClr val="accent2"/>
                </a:solidFill>
                <a:latin typeface="Arial"/>
              </a:rPr>
              <a:t>“</a:t>
            </a:r>
            <a:r>
              <a:rPr lang="en-US" sz="2800" b="1">
                <a:solidFill>
                  <a:schemeClr val="accent2"/>
                </a:solidFill>
              </a:rPr>
              <a:t> xm0&amp;bk&amp;m;onfvnf; tmjAHudkac:awmfrlí? oif.jynfeSifhwuG trsKd;om;csif;aygufaz:rsm;xJuxGujyD;vQif? igjyvwHhaomjynfodkhoGm;avmh/</a:t>
            </a:r>
          </a:p>
          <a:p>
            <a:r>
              <a:rPr lang="en-US" sz="2800" b="1">
                <a:solidFill>
                  <a:schemeClr val="accent2"/>
                </a:solidFill>
              </a:rPr>
              <a:t>	 2 </a:t>
            </a:r>
            <a:r>
              <a:rPr lang="ja-JP" altLang="en-US" sz="2800" b="1">
                <a:solidFill>
                  <a:schemeClr val="accent2"/>
                </a:solidFill>
                <a:latin typeface="Arial"/>
              </a:rPr>
              <a:t>“</a:t>
            </a:r>
            <a:r>
              <a:rPr lang="en-US" sz="2800" b="1">
                <a:solidFill>
                  <a:schemeClr val="accent2"/>
                </a:solidFill>
              </a:rPr>
              <a:t>igonf oif.tm;vlrsKd;BuD;jzpfaprnf/ igaumif;BuD;ay;í oif.emrudkBuD;jrwfaprnf/ oifonf aumif;BuD;cH&amp;aomoljzpfvdrfhrnf/</a:t>
            </a:r>
          </a:p>
          <a:p>
            <a:r>
              <a:rPr lang="en-US" sz="2800" b="1">
                <a:solidFill>
                  <a:schemeClr val="accent2"/>
                </a:solidFill>
              </a:rPr>
              <a:t>	 3 oifhudkaumif;BuD;ay;aomoludk igaumif;BuD;ay;rnf/ oifhudkusdefqJaomoludk igusdefqJrnf/ oifhtm;jzifhvnf; vlrsdK;taygif;wdkhonf aumif;BuD;r*Fvmudk cH&amp;Buvdrfhrnf/</a:t>
            </a:r>
          </a:p>
          <a:p>
            <a:endParaRPr lang="en-US" sz="4400" b="1" baseline="30000">
              <a:solidFill>
                <a:schemeClr val="accent2"/>
              </a:solidFill>
            </a:endParaRPr>
          </a:p>
        </p:txBody>
      </p:sp>
      <p:sp>
        <p:nvSpPr>
          <p:cNvPr id="613379" name="Rectangle 3"/>
          <p:cNvSpPr>
            <a:spLocks noChangeArrowheads="1"/>
          </p:cNvSpPr>
          <p:nvPr/>
        </p:nvSpPr>
        <p:spPr bwMode="auto">
          <a:xfrm>
            <a:off x="2184400" y="0"/>
            <a:ext cx="6450013" cy="106362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3200" b="1">
                <a:solidFill>
                  <a:srgbClr val="DDEE5E"/>
                </a:solidFill>
              </a:rPr>
              <a:t>         urÇmOD;usrf; 12;1-3 </a:t>
            </a:r>
          </a:p>
          <a:p>
            <a:r>
              <a:rPr lang="en-US" sz="3200" b="1">
                <a:solidFill>
                  <a:srgbClr val="DDEE5E"/>
                </a:solidFill>
              </a:rPr>
              <a:t>tmjA[HeSifhoufqdkifonfh*wdawmfrsm;</a:t>
            </a:r>
          </a:p>
        </p:txBody>
      </p:sp>
      <p:sp>
        <p:nvSpPr>
          <p:cNvPr id="613380" name="Text Box 4"/>
          <p:cNvSpPr txBox="1">
            <a:spLocks noChangeArrowheads="1"/>
          </p:cNvSpPr>
          <p:nvPr/>
        </p:nvSpPr>
        <p:spPr bwMode="auto">
          <a:xfrm>
            <a:off x="8763000" y="106363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my-MM" sz="2000">
              <a:solidFill>
                <a:srgbClr val="FFA27C"/>
              </a:solidFill>
            </a:endParaRPr>
          </a:p>
        </p:txBody>
      </p:sp>
      <p:sp>
        <p:nvSpPr>
          <p:cNvPr id="613381" name="Rectangle 5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101010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3382" name="Text Box 6"/>
          <p:cNvSpPr txBox="1">
            <a:spLocks noChangeArrowheads="1"/>
          </p:cNvSpPr>
          <p:nvPr/>
        </p:nvSpPr>
        <p:spPr bwMode="auto">
          <a:xfrm>
            <a:off x="854075" y="1901825"/>
            <a:ext cx="8010525" cy="173672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b="1">
                <a:solidFill>
                  <a:srgbClr val="FBF43D"/>
                </a:solidFill>
              </a:rPr>
              <a:t>þ*wdpum;rsm;udk wefzdk;xm;ygovm;/</a:t>
            </a:r>
          </a:p>
        </p:txBody>
      </p:sp>
      <p:sp>
        <p:nvSpPr>
          <p:cNvPr id="613383" name="Rectangle 7"/>
          <p:cNvSpPr>
            <a:spLocks noChangeArrowheads="1"/>
          </p:cNvSpPr>
          <p:nvPr/>
        </p:nvSpPr>
        <p:spPr bwMode="auto">
          <a:xfrm>
            <a:off x="8128000" y="6530975"/>
            <a:ext cx="2857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</a:rPr>
              <a:t>42</a:t>
            </a:r>
          </a:p>
        </p:txBody>
      </p:sp>
    </p:spTree>
  </p:cSld>
  <p:clrMapOvr>
    <a:masterClrMapping/>
  </p:clrMapOvr>
  <p:transition xmlns:p14="http://schemas.microsoft.com/office/powerpoint/2010/main">
    <p:wheel spokes="0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42" name="Rectangle 2"/>
          <p:cNvSpPr>
            <a:spLocks noChangeArrowheads="1"/>
          </p:cNvSpPr>
          <p:nvPr/>
        </p:nvSpPr>
        <p:spPr bwMode="auto">
          <a:xfrm>
            <a:off x="685800" y="852488"/>
            <a:ext cx="7847013" cy="4846637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endParaRPr lang="en-US" sz="3200" b="1"/>
          </a:p>
          <a:p>
            <a:r>
              <a:rPr lang="en-US" sz="2800" b="1"/>
              <a:t>	 1</a:t>
            </a:r>
            <a:r>
              <a:rPr lang="en-US" sz="2400" b="1"/>
              <a:t> </a:t>
            </a:r>
            <a:r>
              <a:rPr lang="ja-JP" altLang="en-US" sz="2400" b="1"/>
              <a:t>“</a:t>
            </a:r>
            <a:r>
              <a:rPr lang="en-US" sz="2800" b="1"/>
              <a:t> xm0&amp;bk&amp;m;onfvnf; tmjAHudkac:awmfrílI oif.jynfeSifhwuG trsdK;om;csif;aygufaz:rsm;xJuxGufjyD;vQif/</a:t>
            </a:r>
          </a:p>
          <a:p>
            <a:r>
              <a:rPr lang="en-US" sz="2800" b="1"/>
              <a:t>igjyvwHhaomjynfodkhoGm;avmh?</a:t>
            </a:r>
          </a:p>
          <a:p>
            <a:r>
              <a:rPr lang="en-US" sz="2000" b="1"/>
              <a:t>	 2</a:t>
            </a:r>
            <a:r>
              <a:rPr lang="ja-JP" altLang="en-US" sz="2800" b="1"/>
              <a:t>“</a:t>
            </a:r>
            <a:r>
              <a:rPr lang="en-US" sz="2800" b="1"/>
              <a:t>igonfoifhudkvlrsdK;BuD;jzpfaprnf? igaumif;BuD;ay; íoif.emrukdBuD;jrwfaprnf? oifonf aumif;BuD;cH&amp;aomoljzpfvdrfhrnf? </a:t>
            </a:r>
          </a:p>
          <a:p>
            <a:r>
              <a:rPr lang="en-US" sz="2800" b="1"/>
              <a:t>	 3 oifhudk aumif;BuD;ay;aomoludk igaumif;BuD;ay;rnf? oifhudk usdefqJaomoludk igusdefqJrnf? oifhtm;jzifhvnf; vlrsdK;taygif;wdkhonf aumif;BuD;r*Fvmudk cH&amp;Buvdrfhrnf[k rdefhawmfrl.\/ </a:t>
            </a:r>
            <a:r>
              <a:rPr lang="en-US" sz="2800" b="1">
                <a:cs typeface="Skia" charset="0"/>
              </a:rPr>
              <a:t>(NIV)</a:t>
            </a:r>
          </a:p>
        </p:txBody>
      </p:sp>
      <p:sp>
        <p:nvSpPr>
          <p:cNvPr id="522243" name="Rectangle 3"/>
          <p:cNvSpPr>
            <a:spLocks noChangeArrowheads="1"/>
          </p:cNvSpPr>
          <p:nvPr/>
        </p:nvSpPr>
        <p:spPr bwMode="auto">
          <a:xfrm>
            <a:off x="1295400" y="3175"/>
            <a:ext cx="6450013" cy="106362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sz="3200" b="1">
                <a:solidFill>
                  <a:srgbClr val="DDEE5E"/>
                </a:solidFill>
              </a:rPr>
              <a:t>urÇm 12;1-3</a:t>
            </a:r>
          </a:p>
          <a:p>
            <a:pPr algn="ctr"/>
            <a:r>
              <a:rPr lang="en-US" sz="3200" b="1">
                <a:solidFill>
                  <a:srgbClr val="DDEE5E"/>
                </a:solidFill>
              </a:rPr>
              <a:t>tmjAHeSifhoufqdkifaom *wdawmfrsm;</a:t>
            </a:r>
          </a:p>
        </p:txBody>
      </p:sp>
      <p:sp>
        <p:nvSpPr>
          <p:cNvPr id="522244" name="Text Box 4"/>
          <p:cNvSpPr txBox="1">
            <a:spLocks noChangeArrowheads="1"/>
          </p:cNvSpPr>
          <p:nvPr/>
        </p:nvSpPr>
        <p:spPr bwMode="auto">
          <a:xfrm>
            <a:off x="8763000" y="106363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my-MM" sz="2000">
              <a:solidFill>
                <a:srgbClr val="FFA27C"/>
              </a:solidFill>
            </a:endParaRPr>
          </a:p>
        </p:txBody>
      </p:sp>
      <p:sp>
        <p:nvSpPr>
          <p:cNvPr id="522249" name="Oval 9"/>
          <p:cNvSpPr>
            <a:spLocks noChangeArrowheads="1"/>
          </p:cNvSpPr>
          <p:nvPr/>
        </p:nvSpPr>
        <p:spPr bwMode="auto">
          <a:xfrm>
            <a:off x="2087563" y="2133600"/>
            <a:ext cx="1595437" cy="627063"/>
          </a:xfrm>
          <a:prstGeom prst="ellipse">
            <a:avLst/>
          </a:prstGeom>
          <a:noFill/>
          <a:ln w="76200">
            <a:solidFill>
              <a:srgbClr val="FF1722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2250" name="Oval 10"/>
          <p:cNvSpPr>
            <a:spLocks noChangeArrowheads="1"/>
          </p:cNvSpPr>
          <p:nvPr/>
        </p:nvSpPr>
        <p:spPr bwMode="auto">
          <a:xfrm>
            <a:off x="676275" y="3398838"/>
            <a:ext cx="2676525" cy="627062"/>
          </a:xfrm>
          <a:prstGeom prst="ellipse">
            <a:avLst/>
          </a:prstGeom>
          <a:noFill/>
          <a:ln w="76200">
            <a:solidFill>
              <a:srgbClr val="FF1722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2251" name="Oval 11"/>
          <p:cNvSpPr>
            <a:spLocks noChangeArrowheads="1"/>
          </p:cNvSpPr>
          <p:nvPr/>
        </p:nvSpPr>
        <p:spPr bwMode="auto">
          <a:xfrm>
            <a:off x="671513" y="3900488"/>
            <a:ext cx="7212012" cy="1993900"/>
          </a:xfrm>
          <a:prstGeom prst="ellipse">
            <a:avLst/>
          </a:prstGeom>
          <a:noFill/>
          <a:ln w="76200">
            <a:solidFill>
              <a:srgbClr val="FF1722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2254" name="Rectangle 14"/>
          <p:cNvSpPr>
            <a:spLocks noChangeArrowheads="1"/>
          </p:cNvSpPr>
          <p:nvPr/>
        </p:nvSpPr>
        <p:spPr bwMode="auto">
          <a:xfrm>
            <a:off x="8124825" y="6530975"/>
            <a:ext cx="2921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</a:rPr>
              <a:t>43</a:t>
            </a:r>
          </a:p>
        </p:txBody>
      </p:sp>
      <p:sp>
        <p:nvSpPr>
          <p:cNvPr id="522255" name="Text Box 15"/>
          <p:cNvSpPr txBox="1">
            <a:spLocks noChangeArrowheads="1"/>
          </p:cNvSpPr>
          <p:nvPr/>
        </p:nvSpPr>
        <p:spPr bwMode="auto">
          <a:xfrm>
            <a:off x="8669338" y="6429375"/>
            <a:ext cx="298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1143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lvl="1" algn="ctr">
              <a:spcBef>
                <a:spcPct val="50000"/>
              </a:spcBef>
            </a:pPr>
            <a:endParaRPr lang="my-MM" sz="1800" b="1">
              <a:solidFill>
                <a:srgbClr val="FFFFFF"/>
              </a:solidFill>
              <a:latin typeface="WinInnwa" charset="0"/>
            </a:endParaRPr>
          </a:p>
        </p:txBody>
      </p:sp>
      <p:sp>
        <p:nvSpPr>
          <p:cNvPr id="522256" name="Text Box 16"/>
          <p:cNvSpPr txBox="1">
            <a:spLocks noChangeArrowheads="1"/>
          </p:cNvSpPr>
          <p:nvPr/>
        </p:nvSpPr>
        <p:spPr bwMode="auto">
          <a:xfrm>
            <a:off x="8567738" y="6429375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my-MM" sz="1800" b="1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>
    <p:wheel spokes="0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222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222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222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222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222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222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249" grpId="0" animBg="1"/>
      <p:bldP spid="522250" grpId="0" animBg="1"/>
      <p:bldP spid="522251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186" name="Rectangle 2"/>
          <p:cNvSpPr>
            <a:spLocks noChangeArrowheads="1"/>
          </p:cNvSpPr>
          <p:nvPr/>
        </p:nvSpPr>
        <p:spPr bwMode="auto">
          <a:xfrm>
            <a:off x="685800" y="852488"/>
            <a:ext cx="7847013" cy="484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46662" dir="3284183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endParaRPr lang="en-US" sz="3200" b="1">
              <a:solidFill>
                <a:srgbClr val="00008A"/>
              </a:solidFill>
            </a:endParaRPr>
          </a:p>
          <a:p>
            <a:r>
              <a:rPr lang="en-US" sz="2800" b="1">
                <a:solidFill>
                  <a:srgbClr val="00008A"/>
                </a:solidFill>
              </a:rPr>
              <a:t>	 1</a:t>
            </a:r>
            <a:r>
              <a:rPr lang="en-US" sz="2400" b="1">
                <a:solidFill>
                  <a:srgbClr val="00008A"/>
                </a:solidFill>
              </a:rPr>
              <a:t> </a:t>
            </a:r>
            <a:r>
              <a:rPr lang="ja-JP" altLang="en-US" sz="2400" b="1">
                <a:solidFill>
                  <a:srgbClr val="00008A"/>
                </a:solidFill>
                <a:latin typeface="Arial"/>
              </a:rPr>
              <a:t>“</a:t>
            </a:r>
            <a:r>
              <a:rPr lang="en-US" sz="2800" b="1">
                <a:solidFill>
                  <a:srgbClr val="00008A"/>
                </a:solidFill>
              </a:rPr>
              <a:t> xm0&amp;bk&amp;m;onfvnf; tmjAHudkac:awmfrlí? oif.jynfeSifhwuG trsdK;om;csif;aygufaz:rsm;xJuxGufjyD;vQif </a:t>
            </a:r>
            <a:r>
              <a:rPr lang="en-US" sz="2800" b="1" i="1">
                <a:solidFill>
                  <a:srgbClr val="00008A"/>
                </a:solidFill>
              </a:rPr>
              <a:t>igjyvwHhaomjyn</a:t>
            </a:r>
            <a:r>
              <a:rPr lang="en-US" sz="2800" b="1">
                <a:solidFill>
                  <a:srgbClr val="00008A"/>
                </a:solidFill>
              </a:rPr>
              <a:t>fodkhoGm;avmh/</a:t>
            </a:r>
          </a:p>
          <a:p>
            <a:r>
              <a:rPr lang="en-US" sz="2000" b="1">
                <a:solidFill>
                  <a:srgbClr val="00008A"/>
                </a:solidFill>
              </a:rPr>
              <a:t>	2</a:t>
            </a:r>
            <a:r>
              <a:rPr lang="ja-JP" altLang="en-US" sz="2800" b="1">
                <a:solidFill>
                  <a:srgbClr val="00008A"/>
                </a:solidFill>
                <a:latin typeface="Arial"/>
              </a:rPr>
              <a:t>“</a:t>
            </a:r>
            <a:r>
              <a:rPr lang="en-US" sz="2800" b="1">
                <a:solidFill>
                  <a:srgbClr val="00008A"/>
                </a:solidFill>
              </a:rPr>
              <a:t>igonfoifhudk vlrsdK;BuD;jzpfaprnf/ igaumif;BuD;ay; íoif.emrudkBuD;jrwfaprnf/ oifonfaumif;BuD;cH&amp;aomol jzpfvdrfhrnf/</a:t>
            </a:r>
          </a:p>
          <a:p>
            <a:r>
              <a:rPr lang="en-US" sz="2800" b="1">
                <a:solidFill>
                  <a:srgbClr val="00008A"/>
                </a:solidFill>
              </a:rPr>
              <a:t>	 3 oifhudkaumif;BuD;ay;aomoludk igaumif;BuD;ay;rnf? oifhudkusdefqJaomoludk igusdefqJrnf/ oifhtm;jzifhvnf; vlrsdK;taygif;wdkhonf aumif;BuD;r*Fvmudk cH&amp;Buvdrfhrnf[k rdefhawmfrl.\/</a:t>
            </a:r>
            <a:r>
              <a:rPr lang="ja-JP" altLang="en-US" sz="2800" b="1" i="1">
                <a:solidFill>
                  <a:srgbClr val="00008A"/>
                </a:solidFill>
                <a:latin typeface="Arial"/>
              </a:rPr>
              <a:t>”</a:t>
            </a:r>
            <a:r>
              <a:rPr lang="en-US" sz="2800" b="1">
                <a:solidFill>
                  <a:srgbClr val="00008A"/>
                </a:solidFill>
              </a:rPr>
              <a:t>        (NIV)</a:t>
            </a:r>
          </a:p>
        </p:txBody>
      </p:sp>
      <p:sp>
        <p:nvSpPr>
          <p:cNvPr id="477187" name="Rectangle 3"/>
          <p:cNvSpPr>
            <a:spLocks noChangeArrowheads="1"/>
          </p:cNvSpPr>
          <p:nvPr/>
        </p:nvSpPr>
        <p:spPr bwMode="auto">
          <a:xfrm>
            <a:off x="1295400" y="3175"/>
            <a:ext cx="6450013" cy="106362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sz="3200" b="1">
                <a:solidFill>
                  <a:srgbClr val="DDEE5E"/>
                </a:solidFill>
              </a:rPr>
              <a:t>urÇm 12;1-3 </a:t>
            </a:r>
          </a:p>
          <a:p>
            <a:pPr algn="ctr"/>
            <a:r>
              <a:rPr lang="en-US" sz="3200" b="1">
                <a:solidFill>
                  <a:srgbClr val="DDEE5E"/>
                </a:solidFill>
              </a:rPr>
              <a:t>tmjAHeSifhoufqdkifaom *wdawmfrsm;</a:t>
            </a:r>
          </a:p>
        </p:txBody>
      </p:sp>
      <p:sp>
        <p:nvSpPr>
          <p:cNvPr id="477189" name="Text Box 5"/>
          <p:cNvSpPr txBox="1">
            <a:spLocks noChangeArrowheads="1"/>
          </p:cNvSpPr>
          <p:nvPr/>
        </p:nvSpPr>
        <p:spPr bwMode="auto">
          <a:xfrm>
            <a:off x="657225" y="1144588"/>
            <a:ext cx="7920038" cy="22256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b="1">
                <a:solidFill>
                  <a:schemeClr val="folHlink"/>
                </a:solidFill>
              </a:rPr>
              <a:t>*wdawmfrsm;tmjAHumvtcsdefuuJhodkh</a:t>
            </a:r>
          </a:p>
          <a:p>
            <a:pPr algn="ctr">
              <a:spcBef>
                <a:spcPct val="50000"/>
              </a:spcBef>
            </a:pPr>
            <a:r>
              <a:rPr lang="en-US" sz="4000" b="1">
                <a:solidFill>
                  <a:schemeClr val="folHlink"/>
                </a:solidFill>
              </a:rPr>
              <a:t>,cktcsdefwGifvnf;cdkifvHí ktBuHK;0ifyg ao;ovm;?</a:t>
            </a:r>
          </a:p>
        </p:txBody>
      </p:sp>
      <p:sp>
        <p:nvSpPr>
          <p:cNvPr id="477190" name="Text Box 6"/>
          <p:cNvSpPr txBox="1">
            <a:spLocks noChangeArrowheads="1"/>
          </p:cNvSpPr>
          <p:nvPr/>
        </p:nvSpPr>
        <p:spPr bwMode="auto">
          <a:xfrm>
            <a:off x="8763000" y="106363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my-MM" sz="2000">
              <a:solidFill>
                <a:srgbClr val="FFA27C"/>
              </a:solidFill>
            </a:endParaRPr>
          </a:p>
        </p:txBody>
      </p:sp>
      <p:sp>
        <p:nvSpPr>
          <p:cNvPr id="477196" name="Rectangle 12"/>
          <p:cNvSpPr>
            <a:spLocks noChangeArrowheads="1"/>
          </p:cNvSpPr>
          <p:nvPr/>
        </p:nvSpPr>
        <p:spPr bwMode="auto">
          <a:xfrm>
            <a:off x="8124825" y="6530975"/>
            <a:ext cx="2921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</a:rPr>
              <a:t>44</a:t>
            </a:r>
          </a:p>
        </p:txBody>
      </p:sp>
      <p:sp>
        <p:nvSpPr>
          <p:cNvPr id="477198" name="Text Box 14"/>
          <p:cNvSpPr txBox="1">
            <a:spLocks noChangeArrowheads="1"/>
          </p:cNvSpPr>
          <p:nvPr/>
        </p:nvSpPr>
        <p:spPr bwMode="auto">
          <a:xfrm>
            <a:off x="654050" y="3314700"/>
            <a:ext cx="7800975" cy="19208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b="1">
                <a:solidFill>
                  <a:schemeClr val="folHlink"/>
                </a:solidFill>
              </a:rPr>
              <a:t>wenf;…odkhr[kwf…rcdkifvHkaomt&amp;mjzpfonf[kowfrSwfjyD; oify,fvdkaom or®musrf;ydk'f rsm;&amp;Sdygovm;? </a:t>
            </a:r>
          </a:p>
        </p:txBody>
      </p:sp>
      <p:sp>
        <p:nvSpPr>
          <p:cNvPr id="477199" name="Text Box 15"/>
          <p:cNvSpPr txBox="1">
            <a:spLocks noChangeArrowheads="1"/>
          </p:cNvSpPr>
          <p:nvPr/>
        </p:nvSpPr>
        <p:spPr bwMode="auto">
          <a:xfrm>
            <a:off x="8520113" y="6419850"/>
            <a:ext cx="279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rgbClr val="FFFFFF"/>
                </a:solidFill>
              </a:rPr>
              <a:t>1</a:t>
            </a:r>
          </a:p>
        </p:txBody>
      </p:sp>
    </p:spTree>
  </p:cSld>
  <p:clrMapOvr>
    <a:masterClrMapping/>
  </p:clrMapOvr>
  <p:transition xmlns:p14="http://schemas.microsoft.com/office/powerpoint/2010/main">
    <p:wheel spokes="0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77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77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7189" grpId="0" autoUpdateAnimBg="0"/>
      <p:bldP spid="477198" grpId="0" autoUpdateAnimBg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210" name="Rectangle 2"/>
          <p:cNvSpPr>
            <a:spLocks noChangeArrowheads="1"/>
          </p:cNvSpPr>
          <p:nvPr/>
        </p:nvSpPr>
        <p:spPr bwMode="auto">
          <a:xfrm>
            <a:off x="685800" y="852488"/>
            <a:ext cx="7847013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46662" dir="3284183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endParaRPr lang="en-US" sz="3200" b="1">
              <a:solidFill>
                <a:srgbClr val="00008A"/>
              </a:solidFill>
            </a:endParaRPr>
          </a:p>
          <a:p>
            <a:r>
              <a:rPr lang="en-US" sz="2800" b="1">
                <a:solidFill>
                  <a:srgbClr val="00008A"/>
                </a:solidFill>
              </a:rPr>
              <a:t>	</a:t>
            </a:r>
            <a:r>
              <a:rPr lang="en-US" sz="2400" b="1">
                <a:solidFill>
                  <a:srgbClr val="00008A"/>
                </a:solidFill>
              </a:rPr>
              <a:t>1 </a:t>
            </a:r>
            <a:r>
              <a:rPr lang="ja-JP" altLang="en-US" sz="2400" b="1">
                <a:solidFill>
                  <a:srgbClr val="00008A"/>
                </a:solidFill>
                <a:latin typeface="Arial"/>
              </a:rPr>
              <a:t>“</a:t>
            </a:r>
            <a:r>
              <a:rPr lang="en-US" sz="2800" b="1">
                <a:solidFill>
                  <a:srgbClr val="00008A"/>
                </a:solidFill>
              </a:rPr>
              <a:t> xm0&amp;bk&amp;m;onfvnf; tmjAHudkac:awmfrlI/ oif.jynfeSifhwuG trsKd;om;csif;aygufaz:rsm;xJuxGufyD;vQif </a:t>
            </a:r>
            <a:r>
              <a:rPr lang="en-US" sz="2800" b="1" i="1">
                <a:solidFill>
                  <a:srgbClr val="00008A"/>
                </a:solidFill>
              </a:rPr>
              <a:t>igjyvwHhaomjyn</a:t>
            </a:r>
            <a:r>
              <a:rPr lang="en-US" sz="2800" b="1">
                <a:solidFill>
                  <a:srgbClr val="00008A"/>
                </a:solidFill>
              </a:rPr>
              <a:t>f odkhoGm;avmh?</a:t>
            </a:r>
          </a:p>
          <a:p>
            <a:r>
              <a:rPr lang="en-US" sz="2000" b="1">
                <a:solidFill>
                  <a:srgbClr val="00008A"/>
                </a:solidFill>
              </a:rPr>
              <a:t>	2</a:t>
            </a:r>
            <a:r>
              <a:rPr lang="ja-JP" altLang="en-US" sz="2800" b="1">
                <a:solidFill>
                  <a:srgbClr val="00008A"/>
                </a:solidFill>
                <a:latin typeface="Arial"/>
              </a:rPr>
              <a:t>“</a:t>
            </a:r>
            <a:r>
              <a:rPr lang="en-US" sz="2800" b="1">
                <a:solidFill>
                  <a:srgbClr val="00008A"/>
                </a:solidFill>
              </a:rPr>
              <a:t>igonfoifhudk </a:t>
            </a:r>
            <a:r>
              <a:rPr lang="en-US" sz="2800" b="1" i="1">
                <a:solidFill>
                  <a:srgbClr val="00008A"/>
                </a:solidFill>
              </a:rPr>
              <a:t>vlrsKd;BuD</a:t>
            </a:r>
            <a:r>
              <a:rPr lang="en-US" sz="2800" b="1">
                <a:solidFill>
                  <a:srgbClr val="00008A"/>
                </a:solidFill>
              </a:rPr>
              <a:t>;jzpfaprnf? igaumif;BuD;ay; í oif.emrudkBuD;jrwfaprnf? oifonfaumif;BuD;cH&amp;aomol jzpfvdrfhrnf? </a:t>
            </a:r>
          </a:p>
          <a:p>
            <a:r>
              <a:rPr lang="en-US" sz="2800" b="1">
                <a:solidFill>
                  <a:srgbClr val="00008A"/>
                </a:solidFill>
              </a:rPr>
              <a:t>	 3 </a:t>
            </a:r>
            <a:r>
              <a:rPr lang="ja-JP" altLang="en-US" sz="2800" b="1">
                <a:solidFill>
                  <a:srgbClr val="00008A"/>
                </a:solidFill>
                <a:latin typeface="Arial"/>
              </a:rPr>
              <a:t>“</a:t>
            </a:r>
            <a:r>
              <a:rPr lang="en-US" sz="2800" b="1" i="1">
                <a:solidFill>
                  <a:srgbClr val="00008A"/>
                </a:solidFill>
              </a:rPr>
              <a:t>oifhudkaumif;BuD;ay;aomoludk igaumif;BuD;ay;rnf? oifhudkusdefqJaomoludk igusdefqJrnf? oifhtm;jzifhvnf; vlrsKd;taygif;wdkhonf aumif;BuD;r*Fvmudk cH&amp;Buvdrfhrnf[k rdefhawmfrl.\/</a:t>
            </a:r>
            <a:r>
              <a:rPr lang="ja-JP" altLang="en-US" sz="2800" b="1" i="1">
                <a:solidFill>
                  <a:srgbClr val="00008A"/>
                </a:solidFill>
                <a:latin typeface="Arial"/>
              </a:rPr>
              <a:t>”</a:t>
            </a:r>
            <a:r>
              <a:rPr lang="en-US" sz="2800" b="1">
                <a:solidFill>
                  <a:srgbClr val="00008A"/>
                </a:solidFill>
              </a:rPr>
              <a:t>        (NIV)</a:t>
            </a:r>
          </a:p>
        </p:txBody>
      </p:sp>
      <p:sp>
        <p:nvSpPr>
          <p:cNvPr id="478211" name="Rectangle 3"/>
          <p:cNvSpPr>
            <a:spLocks noChangeArrowheads="1"/>
          </p:cNvSpPr>
          <p:nvPr/>
        </p:nvSpPr>
        <p:spPr bwMode="auto">
          <a:xfrm>
            <a:off x="1295400" y="3175"/>
            <a:ext cx="6450013" cy="576263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sz="3200" b="1">
                <a:solidFill>
                  <a:srgbClr val="DDEE5E"/>
                </a:solidFill>
              </a:rPr>
              <a:t>urÇm 12;1-3 tmjAHeSifhoufqdkifonfh*wdawmfrsm;</a:t>
            </a:r>
          </a:p>
        </p:txBody>
      </p:sp>
      <p:sp>
        <p:nvSpPr>
          <p:cNvPr id="478216" name="Text Box 8"/>
          <p:cNvSpPr txBox="1">
            <a:spLocks noChangeArrowheads="1"/>
          </p:cNvSpPr>
          <p:nvPr/>
        </p:nvSpPr>
        <p:spPr bwMode="auto">
          <a:xfrm>
            <a:off x="1042988" y="2144713"/>
            <a:ext cx="7426325" cy="28352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6000" b="1">
                <a:solidFill>
                  <a:srgbClr val="FFFF00"/>
                </a:solidFill>
              </a:rPr>
              <a:t>aumif;jyD/ jyD;awmh---… tjcm;aomt&amp;mrsm; &amp;Sdygao;ovm;?</a:t>
            </a:r>
          </a:p>
        </p:txBody>
      </p:sp>
      <p:sp>
        <p:nvSpPr>
          <p:cNvPr id="478217" name="Text Box 9"/>
          <p:cNvSpPr txBox="1">
            <a:spLocks noChangeArrowheads="1"/>
          </p:cNvSpPr>
          <p:nvPr/>
        </p:nvSpPr>
        <p:spPr bwMode="auto">
          <a:xfrm>
            <a:off x="8763000" y="106363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my-MM" sz="2000">
              <a:solidFill>
                <a:srgbClr val="FFA27C"/>
              </a:solidFill>
            </a:endParaRPr>
          </a:p>
        </p:txBody>
      </p:sp>
      <p:sp>
        <p:nvSpPr>
          <p:cNvPr id="478223" name="Rectangle 15"/>
          <p:cNvSpPr>
            <a:spLocks noChangeArrowheads="1"/>
          </p:cNvSpPr>
          <p:nvPr/>
        </p:nvSpPr>
        <p:spPr bwMode="auto">
          <a:xfrm>
            <a:off x="8123238" y="6530975"/>
            <a:ext cx="29368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</a:rPr>
              <a:t>45</a:t>
            </a:r>
          </a:p>
        </p:txBody>
      </p:sp>
    </p:spTree>
  </p:cSld>
  <p:clrMapOvr>
    <a:masterClrMapping/>
  </p:clrMapOvr>
  <p:transition xmlns:p14="http://schemas.microsoft.com/office/powerpoint/2010/main">
    <p:wheel spokes="0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814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8147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8148" name="Rectangle 4"/>
          <p:cNvSpPr>
            <a:spLocks noChangeArrowheads="1"/>
          </p:cNvSpPr>
          <p:nvPr/>
        </p:nvSpPr>
        <p:spPr bwMode="auto">
          <a:xfrm>
            <a:off x="2735263" y="458788"/>
            <a:ext cx="3941762" cy="2284412"/>
          </a:xfrm>
          <a:prstGeom prst="rect">
            <a:avLst/>
          </a:prstGeom>
          <a:noFill/>
          <a:ln>
            <a:noFill/>
          </a:ln>
          <a:effectLst>
            <a:outerShdw blurRad="63500" dist="102391" dir="178469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6000" b="1" i="1">
                <a:solidFill>
                  <a:schemeClr val="tx2"/>
                </a:solidFill>
              </a:rPr>
              <a:t>tmjA[HeSifh oufqdkifaom y#dnmOf</a:t>
            </a:r>
            <a:endParaRPr lang="en-US" sz="7200" b="1" i="1">
              <a:solidFill>
                <a:schemeClr val="tx2"/>
              </a:solidFill>
            </a:endParaRPr>
          </a:p>
        </p:txBody>
      </p:sp>
      <p:sp>
        <p:nvSpPr>
          <p:cNvPr id="518149" name="Rectangle 5"/>
          <p:cNvSpPr>
            <a:spLocks noChangeArrowheads="1"/>
          </p:cNvSpPr>
          <p:nvPr/>
        </p:nvSpPr>
        <p:spPr bwMode="auto">
          <a:xfrm>
            <a:off x="650875" y="681038"/>
            <a:ext cx="2614613" cy="8191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sz="2400" b="1">
                <a:solidFill>
                  <a:srgbClr val="FD2558"/>
                </a:solidFill>
              </a:rPr>
              <a:t>tmjAHtm;zdwfac:jcif;</a:t>
            </a:r>
            <a:r>
              <a:rPr lang="en-US" sz="2400" b="1">
                <a:solidFill>
                  <a:srgbClr val="FD2558"/>
                </a:solidFill>
                <a:latin typeface="Skia" charset="0"/>
              </a:rPr>
              <a:t>      </a:t>
            </a:r>
            <a:r>
              <a:rPr lang="en-US" sz="2400" b="1">
                <a:latin typeface="CE Horizontal Thick Font" charset="0"/>
              </a:rPr>
              <a:t>urBm 12;1-3</a:t>
            </a:r>
            <a:endParaRPr lang="en-US" sz="2400" b="1">
              <a:latin typeface="Skia" charset="0"/>
            </a:endParaRPr>
          </a:p>
        </p:txBody>
      </p:sp>
      <p:sp>
        <p:nvSpPr>
          <p:cNvPr id="518150" name="Rectangle 6"/>
          <p:cNvSpPr>
            <a:spLocks noChangeArrowheads="1"/>
          </p:cNvSpPr>
          <p:nvPr/>
        </p:nvSpPr>
        <p:spPr bwMode="auto">
          <a:xfrm>
            <a:off x="1108075" y="3603625"/>
            <a:ext cx="1573213" cy="515938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2800" b="1" i="1">
                <a:solidFill>
                  <a:srgbClr val="5BFF5B"/>
                </a:solidFill>
                <a:latin typeface="CE Horizontal Thick Font" charset="0"/>
              </a:rPr>
              <a:t>a_r}uD;</a:t>
            </a:r>
            <a:endParaRPr lang="en-US" sz="2800" b="1" i="1">
              <a:solidFill>
                <a:srgbClr val="5BFF5B"/>
              </a:solidFill>
              <a:latin typeface="Skia" charset="0"/>
            </a:endParaRPr>
          </a:p>
        </p:txBody>
      </p:sp>
      <p:sp>
        <p:nvSpPr>
          <p:cNvPr id="518151" name="Rectangle 7"/>
          <p:cNvSpPr>
            <a:spLocks noChangeArrowheads="1"/>
          </p:cNvSpPr>
          <p:nvPr/>
        </p:nvSpPr>
        <p:spPr bwMode="auto">
          <a:xfrm>
            <a:off x="1398588" y="1206500"/>
            <a:ext cx="6324600" cy="46482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rgbClr val="919191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8152" name="Line 8"/>
          <p:cNvSpPr>
            <a:spLocks noChangeShapeType="1"/>
          </p:cNvSpPr>
          <p:nvPr/>
        </p:nvSpPr>
        <p:spPr bwMode="auto">
          <a:xfrm>
            <a:off x="1504950" y="3962400"/>
            <a:ext cx="63246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8153" name="Line 9"/>
          <p:cNvSpPr>
            <a:spLocks noChangeShapeType="1"/>
          </p:cNvSpPr>
          <p:nvPr/>
        </p:nvSpPr>
        <p:spPr bwMode="auto">
          <a:xfrm>
            <a:off x="5619750" y="1828800"/>
            <a:ext cx="0" cy="10668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8154" name="Line 10"/>
          <p:cNvSpPr>
            <a:spLocks noChangeShapeType="1"/>
          </p:cNvSpPr>
          <p:nvPr/>
        </p:nvSpPr>
        <p:spPr bwMode="auto">
          <a:xfrm>
            <a:off x="3638550" y="1828800"/>
            <a:ext cx="0" cy="10668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8155" name="Line 11"/>
          <p:cNvSpPr>
            <a:spLocks noChangeShapeType="1"/>
          </p:cNvSpPr>
          <p:nvPr/>
        </p:nvSpPr>
        <p:spPr bwMode="auto">
          <a:xfrm>
            <a:off x="1504950" y="2895600"/>
            <a:ext cx="63246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8156" name="Line 12"/>
          <p:cNvSpPr>
            <a:spLocks noChangeShapeType="1"/>
          </p:cNvSpPr>
          <p:nvPr/>
        </p:nvSpPr>
        <p:spPr bwMode="auto">
          <a:xfrm>
            <a:off x="3638550" y="3962400"/>
            <a:ext cx="0" cy="19812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8157" name="Text Box 13"/>
          <p:cNvSpPr txBox="1">
            <a:spLocks noChangeArrowheads="1"/>
          </p:cNvSpPr>
          <p:nvPr/>
        </p:nvSpPr>
        <p:spPr bwMode="auto">
          <a:xfrm>
            <a:off x="8726488" y="82550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Comic Sans MS" charset="0"/>
              </a:rPr>
              <a:t> </a:t>
            </a:r>
          </a:p>
        </p:txBody>
      </p:sp>
      <p:sp>
        <p:nvSpPr>
          <p:cNvPr id="518158" name="Text Box 14"/>
          <p:cNvSpPr txBox="1">
            <a:spLocks noChangeArrowheads="1"/>
          </p:cNvSpPr>
          <p:nvPr/>
        </p:nvSpPr>
        <p:spPr bwMode="auto">
          <a:xfrm>
            <a:off x="6635750" y="649288"/>
            <a:ext cx="2193925" cy="822325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400" b="1">
                <a:solidFill>
                  <a:srgbClr val="FD2558"/>
                </a:solidFill>
              </a:rPr>
              <a:t>y#dnmOf  </a:t>
            </a:r>
            <a:r>
              <a:rPr lang="en-US" sz="2400" b="1">
                <a:solidFill>
                  <a:srgbClr val="FD2558"/>
                </a:solidFill>
                <a:latin typeface="CE Horizontal Thick Font" charset="0"/>
              </a:rPr>
              <a:t>         urBm 15;9-18</a:t>
            </a:r>
            <a:endParaRPr lang="en-US" sz="2000">
              <a:latin typeface="Comic Sans MS" charset="0"/>
            </a:endParaRPr>
          </a:p>
        </p:txBody>
      </p:sp>
      <p:sp>
        <p:nvSpPr>
          <p:cNvPr id="518159" name="Rectangle 15"/>
          <p:cNvSpPr>
            <a:spLocks noChangeArrowheads="1"/>
          </p:cNvSpPr>
          <p:nvPr/>
        </p:nvSpPr>
        <p:spPr bwMode="auto">
          <a:xfrm>
            <a:off x="3951288" y="3582988"/>
            <a:ext cx="1571625" cy="515937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2800" b="1" i="1">
                <a:solidFill>
                  <a:srgbClr val="5BFF5B"/>
                </a:solidFill>
                <a:latin typeface="CE Horizontal Thick Font" charset="0"/>
              </a:rPr>
              <a:t>rsKd;aph</a:t>
            </a:r>
            <a:endParaRPr lang="en-US" sz="2800" b="1" i="1">
              <a:solidFill>
                <a:srgbClr val="5BFF5B"/>
              </a:solidFill>
              <a:latin typeface="Skia" charset="0"/>
            </a:endParaRPr>
          </a:p>
        </p:txBody>
      </p:sp>
      <p:sp>
        <p:nvSpPr>
          <p:cNvPr id="518160" name="Rectangle 16"/>
          <p:cNvSpPr>
            <a:spLocks noChangeArrowheads="1"/>
          </p:cNvSpPr>
          <p:nvPr/>
        </p:nvSpPr>
        <p:spPr bwMode="auto">
          <a:xfrm>
            <a:off x="6118225" y="3598863"/>
            <a:ext cx="2487613" cy="515937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2800" b="1" i="1">
                <a:solidFill>
                  <a:srgbClr val="5BFF5B"/>
                </a:solidFill>
                <a:latin typeface="CE Horizontal Thick Font" charset="0"/>
              </a:rPr>
              <a:t>aumif;}uD;</a:t>
            </a:r>
            <a:endParaRPr lang="en-US" sz="2800" b="1" i="1">
              <a:solidFill>
                <a:srgbClr val="5BFF5B"/>
              </a:solidFill>
              <a:latin typeface="Skia" charset="0"/>
            </a:endParaRPr>
          </a:p>
        </p:txBody>
      </p:sp>
      <p:sp>
        <p:nvSpPr>
          <p:cNvPr id="518161" name="Rectangle 17"/>
          <p:cNvSpPr>
            <a:spLocks noChangeArrowheads="1"/>
          </p:cNvSpPr>
          <p:nvPr/>
        </p:nvSpPr>
        <p:spPr bwMode="auto">
          <a:xfrm>
            <a:off x="1109663" y="2859088"/>
            <a:ext cx="1571625" cy="3937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2000" b="1">
                <a:latin typeface="CE Horizontal Thick Font" charset="0"/>
              </a:rPr>
              <a:t>urBm 13;15</a:t>
            </a:r>
            <a:endParaRPr lang="en-US" sz="2000" b="1">
              <a:latin typeface="Skia" charset="0"/>
            </a:endParaRPr>
          </a:p>
        </p:txBody>
      </p:sp>
      <p:sp>
        <p:nvSpPr>
          <p:cNvPr id="518162" name="Rectangle 18"/>
          <p:cNvSpPr>
            <a:spLocks noChangeArrowheads="1"/>
          </p:cNvSpPr>
          <p:nvPr/>
        </p:nvSpPr>
        <p:spPr bwMode="auto">
          <a:xfrm>
            <a:off x="1065213" y="4032250"/>
            <a:ext cx="1352550" cy="3937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2000" b="1">
                <a:latin typeface="CE Horizontal Thick Font" charset="0"/>
              </a:rPr>
              <a:t>urBm 12;1</a:t>
            </a:r>
            <a:endParaRPr lang="en-US" sz="2000" b="1">
              <a:latin typeface="Skia" charset="0"/>
            </a:endParaRPr>
          </a:p>
        </p:txBody>
      </p:sp>
      <p:sp>
        <p:nvSpPr>
          <p:cNvPr id="518163" name="Rectangle 19"/>
          <p:cNvSpPr>
            <a:spLocks noChangeArrowheads="1"/>
          </p:cNvSpPr>
          <p:nvPr/>
        </p:nvSpPr>
        <p:spPr bwMode="auto">
          <a:xfrm>
            <a:off x="3884613" y="4035425"/>
            <a:ext cx="1514475" cy="3937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2000" b="1">
                <a:latin typeface="CE Horizontal Thick Font" charset="0"/>
              </a:rPr>
              <a:t>urBm 12;2</a:t>
            </a:r>
            <a:endParaRPr lang="en-US" sz="2000" b="1">
              <a:latin typeface="Skia" charset="0"/>
            </a:endParaRPr>
          </a:p>
        </p:txBody>
      </p:sp>
      <p:sp>
        <p:nvSpPr>
          <p:cNvPr id="518164" name="Rectangle 20"/>
          <p:cNvSpPr>
            <a:spLocks noChangeArrowheads="1"/>
          </p:cNvSpPr>
          <p:nvPr/>
        </p:nvSpPr>
        <p:spPr bwMode="auto">
          <a:xfrm>
            <a:off x="6551613" y="4043363"/>
            <a:ext cx="1487487" cy="3937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2000" b="1">
                <a:latin typeface="CE Horizontal Thick Font" charset="0"/>
              </a:rPr>
              <a:t>urBm 12;3</a:t>
            </a:r>
            <a:endParaRPr lang="en-US" sz="2000" b="1">
              <a:latin typeface="Skia" charset="0"/>
            </a:endParaRPr>
          </a:p>
        </p:txBody>
      </p:sp>
      <p:sp>
        <p:nvSpPr>
          <p:cNvPr id="518167" name="Rectangle 23"/>
          <p:cNvSpPr>
            <a:spLocks noChangeArrowheads="1"/>
          </p:cNvSpPr>
          <p:nvPr/>
        </p:nvSpPr>
        <p:spPr bwMode="auto">
          <a:xfrm>
            <a:off x="315913" y="6365875"/>
            <a:ext cx="8634412" cy="454025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sz="2400" b="1" i="1">
                <a:solidFill>
                  <a:srgbClr val="FFFF39"/>
                </a:solidFill>
                <a:latin typeface="CE Horizontal Thick Font" charset="0"/>
              </a:rPr>
              <a:t>orRmusrf;pmausm&amp;dk;</a:t>
            </a:r>
            <a:endParaRPr lang="en-US" sz="2400" b="1" i="1">
              <a:solidFill>
                <a:srgbClr val="FFFF39"/>
              </a:solidFill>
              <a:latin typeface="Skia" charset="0"/>
            </a:endParaRPr>
          </a:p>
        </p:txBody>
      </p:sp>
      <p:sp>
        <p:nvSpPr>
          <p:cNvPr id="518168" name="Line 24"/>
          <p:cNvSpPr>
            <a:spLocks noChangeShapeType="1"/>
          </p:cNvSpPr>
          <p:nvPr/>
        </p:nvSpPr>
        <p:spPr bwMode="auto">
          <a:xfrm flipH="1">
            <a:off x="1765300" y="1992313"/>
            <a:ext cx="1495425" cy="414337"/>
          </a:xfrm>
          <a:prstGeom prst="line">
            <a:avLst/>
          </a:prstGeom>
          <a:noFill/>
          <a:ln w="76200" cmpd="tri">
            <a:solidFill>
              <a:schemeClr val="hlink"/>
            </a:solidFill>
            <a:round/>
            <a:headEnd/>
            <a:tailEnd/>
          </a:ln>
          <a:effectLst>
            <a:outerShdw blurRad="63500" dist="68978" dir="1379351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8171" name="Rectangle 27"/>
          <p:cNvSpPr>
            <a:spLocks noChangeArrowheads="1"/>
          </p:cNvSpPr>
          <p:nvPr/>
        </p:nvSpPr>
        <p:spPr bwMode="auto">
          <a:xfrm>
            <a:off x="790575" y="2443163"/>
            <a:ext cx="2198688" cy="515937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2800" b="1" i="1">
                <a:solidFill>
                  <a:schemeClr val="folHlink"/>
                </a:solidFill>
                <a:latin typeface="CE Horizontal Thick Font" charset="0"/>
              </a:rPr>
              <a:t>xm0&amp;</a:t>
            </a:r>
            <a:endParaRPr lang="en-US" sz="2800" b="1" i="1">
              <a:solidFill>
                <a:schemeClr val="folHlink"/>
              </a:solidFill>
              <a:latin typeface="Skia" charset="0"/>
            </a:endParaRPr>
          </a:p>
        </p:txBody>
      </p:sp>
      <p:grpSp>
        <p:nvGrpSpPr>
          <p:cNvPr id="518175" name="Group 31"/>
          <p:cNvGrpSpPr>
            <a:grpSpLocks/>
          </p:cNvGrpSpPr>
          <p:nvPr/>
        </p:nvGrpSpPr>
        <p:grpSpPr bwMode="auto">
          <a:xfrm>
            <a:off x="190500" y="1152525"/>
            <a:ext cx="307975" cy="4992688"/>
            <a:chOff x="120" y="726"/>
            <a:chExt cx="194" cy="3145"/>
          </a:xfrm>
        </p:grpSpPr>
        <p:sp>
          <p:nvSpPr>
            <p:cNvPr id="518176" name="AutoShape 32"/>
            <p:cNvSpPr>
              <a:spLocks noChangeArrowheads="1"/>
            </p:cNvSpPr>
            <p:nvPr/>
          </p:nvSpPr>
          <p:spPr bwMode="auto">
            <a:xfrm>
              <a:off x="128" y="726"/>
              <a:ext cx="186" cy="177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9C0031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8177" name="AutoShape 33"/>
            <p:cNvSpPr>
              <a:spLocks noChangeArrowheads="1"/>
            </p:cNvSpPr>
            <p:nvPr/>
          </p:nvSpPr>
          <p:spPr bwMode="auto">
            <a:xfrm>
              <a:off x="128" y="1714"/>
              <a:ext cx="186" cy="177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9C0031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8178" name="AutoShape 34"/>
            <p:cNvSpPr>
              <a:spLocks noChangeArrowheads="1"/>
            </p:cNvSpPr>
            <p:nvPr/>
          </p:nvSpPr>
          <p:spPr bwMode="auto">
            <a:xfrm>
              <a:off x="120" y="2451"/>
              <a:ext cx="186" cy="177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9C0031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8179" name="AutoShape 35"/>
            <p:cNvSpPr>
              <a:spLocks noChangeArrowheads="1"/>
            </p:cNvSpPr>
            <p:nvPr/>
          </p:nvSpPr>
          <p:spPr bwMode="auto">
            <a:xfrm>
              <a:off x="128" y="3694"/>
              <a:ext cx="186" cy="177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9C0031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18184" name="Rectangle 40"/>
          <p:cNvSpPr>
            <a:spLocks noChangeArrowheads="1"/>
          </p:cNvSpPr>
          <p:nvPr/>
        </p:nvSpPr>
        <p:spPr bwMode="auto">
          <a:xfrm>
            <a:off x="8101013" y="651986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46</a:t>
            </a:r>
          </a:p>
        </p:txBody>
      </p:sp>
      <p:sp>
        <p:nvSpPr>
          <p:cNvPr id="518185" name="Text Box 41"/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900" b="1">
                <a:solidFill>
                  <a:srgbClr val="FFFFFF"/>
                </a:solidFill>
                <a:latin typeface="Arial" charset="0"/>
              </a:rPr>
              <a:t>©2004 TBBMI</a:t>
            </a:r>
          </a:p>
        </p:txBody>
      </p:sp>
      <p:sp>
        <p:nvSpPr>
          <p:cNvPr id="518186" name="Rectangle 42"/>
          <p:cNvSpPr>
            <a:spLocks noChangeArrowheads="1"/>
          </p:cNvSpPr>
          <p:nvPr/>
        </p:nvSpPr>
        <p:spPr bwMode="auto">
          <a:xfrm>
            <a:off x="7570788" y="6515100"/>
            <a:ext cx="731837" cy="26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8.0.05a.</a:t>
            </a:r>
          </a:p>
        </p:txBody>
      </p:sp>
    </p:spTree>
  </p:cSld>
  <p:clrMapOvr>
    <a:masterClrMapping/>
  </p:clrMapOvr>
  <p:transition xmlns:p14="http://schemas.microsoft.com/office/powerpoint/2010/main">
    <p:wheel spokes="0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18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75"/>
                                        <p:tgtEl>
                                          <p:spTgt spid="518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8161" grpId="0" autoUpdateAnimBg="0"/>
      <p:bldP spid="518171" grpId="0" autoUpdateAnimBg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ChangeArrowheads="1"/>
          </p:cNvSpPr>
          <p:nvPr/>
        </p:nvSpPr>
        <p:spPr bwMode="auto">
          <a:xfrm>
            <a:off x="1879600" y="779463"/>
            <a:ext cx="6153150" cy="858837"/>
          </a:xfrm>
          <a:prstGeom prst="rect">
            <a:avLst/>
          </a:prstGeom>
          <a:noFill/>
          <a:ln>
            <a:noFill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lnSpc>
                <a:spcPct val="45000"/>
              </a:lnSpc>
              <a:spcBef>
                <a:spcPct val="50000"/>
              </a:spcBef>
            </a:pPr>
            <a:r>
              <a:rPr lang="en-US" sz="3600" b="1" i="1">
                <a:solidFill>
                  <a:schemeClr val="tx2"/>
                </a:solidFill>
              </a:rPr>
              <a:t>xm0&amp;  urÇm 13;15</a:t>
            </a:r>
            <a:endParaRPr lang="en-US" sz="3600" b="1" i="1"/>
          </a:p>
          <a:p>
            <a:pPr>
              <a:lnSpc>
                <a:spcPct val="45000"/>
              </a:lnSpc>
              <a:spcBef>
                <a:spcPct val="50000"/>
              </a:spcBef>
            </a:pPr>
            <a:endParaRPr lang="en-US" sz="3600" b="1" i="1"/>
          </a:p>
        </p:txBody>
      </p:sp>
      <p:sp>
        <p:nvSpPr>
          <p:cNvPr id="94211" name="Rectangle 3"/>
          <p:cNvSpPr>
            <a:spLocks noChangeArrowheads="1"/>
          </p:cNvSpPr>
          <p:nvPr/>
        </p:nvSpPr>
        <p:spPr bwMode="auto">
          <a:xfrm>
            <a:off x="1450975" y="1009650"/>
            <a:ext cx="6683375" cy="426243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endParaRPr lang="en-US" sz="2000" i="1"/>
          </a:p>
          <a:p>
            <a:pPr>
              <a:spcBef>
                <a:spcPct val="50000"/>
              </a:spcBef>
            </a:pPr>
            <a:endParaRPr lang="en-US" sz="4000" b="1">
              <a:solidFill>
                <a:srgbClr val="FFFF57"/>
              </a:solidFill>
            </a:endParaRPr>
          </a:p>
          <a:p>
            <a:pPr>
              <a:spcBef>
                <a:spcPct val="50000"/>
              </a:spcBef>
            </a:pPr>
            <a:r>
              <a:rPr lang="en-US" sz="4400" b="1" baseline="32000"/>
              <a:t>15</a:t>
            </a:r>
            <a:r>
              <a:rPr lang="en-US" sz="4400" b="1"/>
              <a:t> oifjrifaomajrwjyifvHk;udk oifeSifh oif.trsKd;tEG,ftm; igonf </a:t>
            </a:r>
            <a:r>
              <a:rPr lang="en-US" sz="4400" b="1" i="1"/>
              <a:t>umvtpOftjrJ</a:t>
            </a:r>
            <a:r>
              <a:rPr lang="en-US" sz="4400" b="1"/>
              <a:t> ay;rnf?</a:t>
            </a:r>
            <a:r>
              <a:rPr lang="en-US" sz="4000" b="1">
                <a:solidFill>
                  <a:srgbClr val="F32B2B"/>
                </a:solidFill>
              </a:rPr>
              <a:t> </a:t>
            </a:r>
            <a:r>
              <a:rPr lang="en-US" sz="4000" b="1"/>
              <a:t>						            (NIV)</a:t>
            </a:r>
          </a:p>
        </p:txBody>
      </p:sp>
      <p:sp>
        <p:nvSpPr>
          <p:cNvPr id="94213" name="Oval 5"/>
          <p:cNvSpPr>
            <a:spLocks noChangeArrowheads="1"/>
          </p:cNvSpPr>
          <p:nvPr/>
        </p:nvSpPr>
        <p:spPr bwMode="auto">
          <a:xfrm>
            <a:off x="2900363" y="3756025"/>
            <a:ext cx="2663825" cy="1077913"/>
          </a:xfrm>
          <a:prstGeom prst="ellipse">
            <a:avLst/>
          </a:prstGeom>
          <a:noFill/>
          <a:ln w="76200">
            <a:solidFill>
              <a:srgbClr val="FF0F07"/>
            </a:solidFill>
            <a:round/>
            <a:headEnd/>
            <a:tailEnd/>
          </a:ln>
          <a:effectLst>
            <a:outerShdw blurRad="63500" dist="68978" dir="4020649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4214" name="Text Box 6"/>
          <p:cNvSpPr txBox="1">
            <a:spLocks noChangeArrowheads="1"/>
          </p:cNvSpPr>
          <p:nvPr/>
        </p:nvSpPr>
        <p:spPr bwMode="auto">
          <a:xfrm>
            <a:off x="8763000" y="106363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my-MM" sz="2000">
              <a:solidFill>
                <a:srgbClr val="FFA27C"/>
              </a:solidFill>
            </a:endParaRPr>
          </a:p>
        </p:txBody>
      </p:sp>
      <p:sp>
        <p:nvSpPr>
          <p:cNvPr id="94220" name="Rectangle 12"/>
          <p:cNvSpPr>
            <a:spLocks noChangeArrowheads="1"/>
          </p:cNvSpPr>
          <p:nvPr/>
        </p:nvSpPr>
        <p:spPr bwMode="auto">
          <a:xfrm>
            <a:off x="8123238" y="6530975"/>
            <a:ext cx="29368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</a:rPr>
              <a:t>47</a:t>
            </a:r>
          </a:p>
        </p:txBody>
      </p:sp>
      <p:sp>
        <p:nvSpPr>
          <p:cNvPr id="94222" name="Text Box 14"/>
          <p:cNvSpPr txBox="1">
            <a:spLocks noChangeArrowheads="1"/>
          </p:cNvSpPr>
          <p:nvPr/>
        </p:nvSpPr>
        <p:spPr bwMode="auto">
          <a:xfrm>
            <a:off x="8520113" y="6429375"/>
            <a:ext cx="279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rgbClr val="FFFFFF"/>
                </a:solidFill>
              </a:rPr>
              <a:t>1</a:t>
            </a:r>
          </a:p>
        </p:txBody>
      </p:sp>
    </p:spTree>
  </p:cSld>
  <p:clrMapOvr>
    <a:masterClrMapping/>
  </p:clrMapOvr>
  <p:transition xmlns:p14="http://schemas.microsoft.com/office/powerpoint/2010/main">
    <p:wheel spokes="0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42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42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42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42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213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9170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9171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9172" name="Rectangle 4"/>
          <p:cNvSpPr>
            <a:spLocks noChangeArrowheads="1"/>
          </p:cNvSpPr>
          <p:nvPr/>
        </p:nvSpPr>
        <p:spPr bwMode="auto">
          <a:xfrm>
            <a:off x="2735263" y="458788"/>
            <a:ext cx="3911600" cy="2284412"/>
          </a:xfrm>
          <a:prstGeom prst="rect">
            <a:avLst/>
          </a:prstGeom>
          <a:noFill/>
          <a:ln>
            <a:noFill/>
          </a:ln>
          <a:effectLst>
            <a:outerShdw blurRad="63500" dist="102391" dir="178469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6000" b="1" i="1">
                <a:solidFill>
                  <a:schemeClr val="tx2"/>
                </a:solidFill>
              </a:rPr>
              <a:t>tmjA[HeSifh oufqdkifaomy#dnmOf</a:t>
            </a:r>
          </a:p>
        </p:txBody>
      </p:sp>
      <p:sp>
        <p:nvSpPr>
          <p:cNvPr id="519173" name="Rectangle 5"/>
          <p:cNvSpPr>
            <a:spLocks noChangeArrowheads="1"/>
          </p:cNvSpPr>
          <p:nvPr/>
        </p:nvSpPr>
        <p:spPr bwMode="auto">
          <a:xfrm>
            <a:off x="284163" y="696913"/>
            <a:ext cx="2644775" cy="75882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r"/>
            <a:r>
              <a:rPr lang="en-US" sz="2400" b="1">
                <a:solidFill>
                  <a:srgbClr val="FD2558"/>
                </a:solidFill>
              </a:rPr>
              <a:t>tmjAHtm;zdwfac:jcif;            </a:t>
            </a:r>
            <a:r>
              <a:rPr lang="en-US" sz="2400" b="1"/>
              <a:t> </a:t>
            </a:r>
            <a:r>
              <a:rPr lang="en-US" sz="2000" b="1"/>
              <a:t>urÇm 12;1-3</a:t>
            </a:r>
          </a:p>
        </p:txBody>
      </p:sp>
      <p:sp>
        <p:nvSpPr>
          <p:cNvPr id="519174" name="Rectangle 6"/>
          <p:cNvSpPr>
            <a:spLocks noChangeArrowheads="1"/>
          </p:cNvSpPr>
          <p:nvPr/>
        </p:nvSpPr>
        <p:spPr bwMode="auto">
          <a:xfrm>
            <a:off x="1108075" y="3603625"/>
            <a:ext cx="1573213" cy="515938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2800" b="1" i="1">
                <a:solidFill>
                  <a:srgbClr val="5BFF5B"/>
                </a:solidFill>
              </a:rPr>
              <a:t>ajrBuD;</a:t>
            </a:r>
          </a:p>
        </p:txBody>
      </p:sp>
      <p:sp>
        <p:nvSpPr>
          <p:cNvPr id="519175" name="Rectangle 7"/>
          <p:cNvSpPr>
            <a:spLocks noChangeArrowheads="1"/>
          </p:cNvSpPr>
          <p:nvPr/>
        </p:nvSpPr>
        <p:spPr bwMode="auto">
          <a:xfrm>
            <a:off x="1398588" y="1206500"/>
            <a:ext cx="6324600" cy="46482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rgbClr val="919191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9176" name="Line 8"/>
          <p:cNvSpPr>
            <a:spLocks noChangeShapeType="1"/>
          </p:cNvSpPr>
          <p:nvPr/>
        </p:nvSpPr>
        <p:spPr bwMode="auto">
          <a:xfrm>
            <a:off x="1504950" y="3962400"/>
            <a:ext cx="63246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9177" name="Line 9"/>
          <p:cNvSpPr>
            <a:spLocks noChangeShapeType="1"/>
          </p:cNvSpPr>
          <p:nvPr/>
        </p:nvSpPr>
        <p:spPr bwMode="auto">
          <a:xfrm>
            <a:off x="5619750" y="1828800"/>
            <a:ext cx="0" cy="10668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9178" name="Line 10"/>
          <p:cNvSpPr>
            <a:spLocks noChangeShapeType="1"/>
          </p:cNvSpPr>
          <p:nvPr/>
        </p:nvSpPr>
        <p:spPr bwMode="auto">
          <a:xfrm>
            <a:off x="3638550" y="1828800"/>
            <a:ext cx="0" cy="10668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9179" name="Line 11"/>
          <p:cNvSpPr>
            <a:spLocks noChangeShapeType="1"/>
          </p:cNvSpPr>
          <p:nvPr/>
        </p:nvSpPr>
        <p:spPr bwMode="auto">
          <a:xfrm>
            <a:off x="1504950" y="2895600"/>
            <a:ext cx="63246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9180" name="Line 12"/>
          <p:cNvSpPr>
            <a:spLocks noChangeShapeType="1"/>
          </p:cNvSpPr>
          <p:nvPr/>
        </p:nvSpPr>
        <p:spPr bwMode="auto">
          <a:xfrm>
            <a:off x="3638550" y="3962400"/>
            <a:ext cx="0" cy="19812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9181" name="Text Box 13"/>
          <p:cNvSpPr txBox="1">
            <a:spLocks noChangeArrowheads="1"/>
          </p:cNvSpPr>
          <p:nvPr/>
        </p:nvSpPr>
        <p:spPr bwMode="auto">
          <a:xfrm>
            <a:off x="8726488" y="106363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519182" name="Text Box 14"/>
          <p:cNvSpPr txBox="1">
            <a:spLocks noChangeArrowheads="1"/>
          </p:cNvSpPr>
          <p:nvPr/>
        </p:nvSpPr>
        <p:spPr bwMode="auto">
          <a:xfrm>
            <a:off x="6635750" y="649288"/>
            <a:ext cx="2193925" cy="822325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400" b="1">
                <a:solidFill>
                  <a:srgbClr val="FD2558"/>
                </a:solidFill>
              </a:rPr>
              <a:t>y#dnmOf           urÇm 15;9-18</a:t>
            </a:r>
          </a:p>
        </p:txBody>
      </p:sp>
      <p:sp>
        <p:nvSpPr>
          <p:cNvPr id="519183" name="Rectangle 15"/>
          <p:cNvSpPr>
            <a:spLocks noChangeArrowheads="1"/>
          </p:cNvSpPr>
          <p:nvPr/>
        </p:nvSpPr>
        <p:spPr bwMode="auto">
          <a:xfrm>
            <a:off x="3951288" y="3582988"/>
            <a:ext cx="1571625" cy="515937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2800" b="1" i="1">
                <a:solidFill>
                  <a:srgbClr val="5BFF5B"/>
                </a:solidFill>
              </a:rPr>
              <a:t>rsKd;aph</a:t>
            </a:r>
          </a:p>
        </p:txBody>
      </p:sp>
      <p:sp>
        <p:nvSpPr>
          <p:cNvPr id="519184" name="Rectangle 16"/>
          <p:cNvSpPr>
            <a:spLocks noChangeArrowheads="1"/>
          </p:cNvSpPr>
          <p:nvPr/>
        </p:nvSpPr>
        <p:spPr bwMode="auto">
          <a:xfrm>
            <a:off x="6118225" y="3598863"/>
            <a:ext cx="2487613" cy="515937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2800" b="1" i="1">
                <a:solidFill>
                  <a:srgbClr val="5BFF5B"/>
                </a:solidFill>
              </a:rPr>
              <a:t>aumif;BuD;</a:t>
            </a:r>
          </a:p>
        </p:txBody>
      </p:sp>
      <p:sp>
        <p:nvSpPr>
          <p:cNvPr id="519185" name="Rectangle 17"/>
          <p:cNvSpPr>
            <a:spLocks noChangeArrowheads="1"/>
          </p:cNvSpPr>
          <p:nvPr/>
        </p:nvSpPr>
        <p:spPr bwMode="auto">
          <a:xfrm>
            <a:off x="1109663" y="2859088"/>
            <a:ext cx="1571625" cy="363537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1800" b="1"/>
              <a:t>urÇm 13;15</a:t>
            </a:r>
          </a:p>
        </p:txBody>
      </p:sp>
      <p:sp>
        <p:nvSpPr>
          <p:cNvPr id="519186" name="Rectangle 18"/>
          <p:cNvSpPr>
            <a:spLocks noChangeArrowheads="1"/>
          </p:cNvSpPr>
          <p:nvPr/>
        </p:nvSpPr>
        <p:spPr bwMode="auto">
          <a:xfrm>
            <a:off x="1065213" y="4032250"/>
            <a:ext cx="1352550" cy="3937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2000" b="1"/>
              <a:t>urÇm 12;1</a:t>
            </a:r>
          </a:p>
        </p:txBody>
      </p:sp>
      <p:sp>
        <p:nvSpPr>
          <p:cNvPr id="519187" name="Rectangle 19"/>
          <p:cNvSpPr>
            <a:spLocks noChangeArrowheads="1"/>
          </p:cNvSpPr>
          <p:nvPr/>
        </p:nvSpPr>
        <p:spPr bwMode="auto">
          <a:xfrm>
            <a:off x="3884613" y="4035425"/>
            <a:ext cx="1514475" cy="3937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2000" b="1"/>
              <a:t>urÇm 12;2</a:t>
            </a:r>
          </a:p>
        </p:txBody>
      </p:sp>
      <p:sp>
        <p:nvSpPr>
          <p:cNvPr id="519188" name="Rectangle 20"/>
          <p:cNvSpPr>
            <a:spLocks noChangeArrowheads="1"/>
          </p:cNvSpPr>
          <p:nvPr/>
        </p:nvSpPr>
        <p:spPr bwMode="auto">
          <a:xfrm>
            <a:off x="6551613" y="4043363"/>
            <a:ext cx="1487487" cy="3937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2000" b="1"/>
              <a:t>urÇm 12;3</a:t>
            </a:r>
          </a:p>
        </p:txBody>
      </p:sp>
      <p:sp>
        <p:nvSpPr>
          <p:cNvPr id="519189" name="Rectangle 21"/>
          <p:cNvSpPr>
            <a:spLocks noChangeArrowheads="1"/>
          </p:cNvSpPr>
          <p:nvPr/>
        </p:nvSpPr>
        <p:spPr bwMode="auto">
          <a:xfrm>
            <a:off x="3573463" y="2851150"/>
            <a:ext cx="2225675" cy="3937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2000" b="1"/>
              <a:t>urÇm 13;14-16</a:t>
            </a:r>
          </a:p>
        </p:txBody>
      </p:sp>
      <p:sp>
        <p:nvSpPr>
          <p:cNvPr id="519191" name="Rectangle 23"/>
          <p:cNvSpPr>
            <a:spLocks noChangeArrowheads="1"/>
          </p:cNvSpPr>
          <p:nvPr/>
        </p:nvSpPr>
        <p:spPr bwMode="auto">
          <a:xfrm>
            <a:off x="315913" y="6365875"/>
            <a:ext cx="8634412" cy="576263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sz="3200" b="1" i="1">
                <a:solidFill>
                  <a:srgbClr val="FFFF39"/>
                </a:solidFill>
              </a:rPr>
              <a:t>or®musrf;pm\ tajccHaBum&amp;kd;</a:t>
            </a:r>
          </a:p>
        </p:txBody>
      </p:sp>
      <p:sp>
        <p:nvSpPr>
          <p:cNvPr id="519192" name="Line 24"/>
          <p:cNvSpPr>
            <a:spLocks noChangeShapeType="1"/>
          </p:cNvSpPr>
          <p:nvPr/>
        </p:nvSpPr>
        <p:spPr bwMode="auto">
          <a:xfrm flipH="1">
            <a:off x="1765300" y="1992313"/>
            <a:ext cx="1495425" cy="414337"/>
          </a:xfrm>
          <a:prstGeom prst="line">
            <a:avLst/>
          </a:prstGeom>
          <a:noFill/>
          <a:ln w="76200" cmpd="tri">
            <a:solidFill>
              <a:schemeClr val="hlink"/>
            </a:solidFill>
            <a:round/>
            <a:headEnd/>
            <a:tailEnd/>
          </a:ln>
          <a:effectLst>
            <a:outerShdw blurRad="63500" dist="68978" dir="1379351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9194" name="Line 26"/>
          <p:cNvSpPr>
            <a:spLocks noChangeShapeType="1"/>
          </p:cNvSpPr>
          <p:nvPr/>
        </p:nvSpPr>
        <p:spPr bwMode="auto">
          <a:xfrm flipH="1">
            <a:off x="4560888" y="2122488"/>
            <a:ext cx="0" cy="293687"/>
          </a:xfrm>
          <a:prstGeom prst="line">
            <a:avLst/>
          </a:prstGeom>
          <a:noFill/>
          <a:ln w="76200" cmpd="tri">
            <a:solidFill>
              <a:schemeClr val="hlink"/>
            </a:solidFill>
            <a:round/>
            <a:headEnd/>
            <a:tailEnd/>
          </a:ln>
          <a:effectLst>
            <a:outerShdw blurRad="63500" dist="68978" dir="1379351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9195" name="Rectangle 27"/>
          <p:cNvSpPr>
            <a:spLocks noChangeArrowheads="1"/>
          </p:cNvSpPr>
          <p:nvPr/>
        </p:nvSpPr>
        <p:spPr bwMode="auto">
          <a:xfrm>
            <a:off x="790575" y="2443163"/>
            <a:ext cx="2198688" cy="515937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2800" b="1" i="1">
                <a:solidFill>
                  <a:schemeClr val="folHlink"/>
                </a:solidFill>
              </a:rPr>
              <a:t>xm0&amp;</a:t>
            </a:r>
          </a:p>
        </p:txBody>
      </p:sp>
      <p:sp>
        <p:nvSpPr>
          <p:cNvPr id="519196" name="Rectangle 28"/>
          <p:cNvSpPr>
            <a:spLocks noChangeArrowheads="1"/>
          </p:cNvSpPr>
          <p:nvPr/>
        </p:nvSpPr>
        <p:spPr bwMode="auto">
          <a:xfrm>
            <a:off x="3635375" y="2422525"/>
            <a:ext cx="2195513" cy="515938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2800" b="1" i="1">
                <a:solidFill>
                  <a:schemeClr val="folHlink"/>
                </a:solidFill>
              </a:rPr>
              <a:t>rl&amp;if;</a:t>
            </a:r>
          </a:p>
        </p:txBody>
      </p:sp>
      <p:grpSp>
        <p:nvGrpSpPr>
          <p:cNvPr id="519199" name="Group 31"/>
          <p:cNvGrpSpPr>
            <a:grpSpLocks/>
          </p:cNvGrpSpPr>
          <p:nvPr/>
        </p:nvGrpSpPr>
        <p:grpSpPr bwMode="auto">
          <a:xfrm>
            <a:off x="190500" y="1152525"/>
            <a:ext cx="307975" cy="4992688"/>
            <a:chOff x="120" y="726"/>
            <a:chExt cx="194" cy="3145"/>
          </a:xfrm>
        </p:grpSpPr>
        <p:sp>
          <p:nvSpPr>
            <p:cNvPr id="519200" name="AutoShape 32"/>
            <p:cNvSpPr>
              <a:spLocks noChangeArrowheads="1"/>
            </p:cNvSpPr>
            <p:nvPr/>
          </p:nvSpPr>
          <p:spPr bwMode="auto">
            <a:xfrm>
              <a:off x="128" y="726"/>
              <a:ext cx="186" cy="177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9C0031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9201" name="AutoShape 33"/>
            <p:cNvSpPr>
              <a:spLocks noChangeArrowheads="1"/>
            </p:cNvSpPr>
            <p:nvPr/>
          </p:nvSpPr>
          <p:spPr bwMode="auto">
            <a:xfrm>
              <a:off x="128" y="1714"/>
              <a:ext cx="186" cy="177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9C0031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9202" name="AutoShape 34"/>
            <p:cNvSpPr>
              <a:spLocks noChangeArrowheads="1"/>
            </p:cNvSpPr>
            <p:nvPr/>
          </p:nvSpPr>
          <p:spPr bwMode="auto">
            <a:xfrm>
              <a:off x="120" y="2451"/>
              <a:ext cx="186" cy="177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9C0031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9203" name="AutoShape 35"/>
            <p:cNvSpPr>
              <a:spLocks noChangeArrowheads="1"/>
            </p:cNvSpPr>
            <p:nvPr/>
          </p:nvSpPr>
          <p:spPr bwMode="auto">
            <a:xfrm>
              <a:off x="128" y="3694"/>
              <a:ext cx="186" cy="177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9C0031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19205" name="Text Box 37"/>
          <p:cNvSpPr txBox="1">
            <a:spLocks noChangeArrowheads="1"/>
          </p:cNvSpPr>
          <p:nvPr/>
        </p:nvSpPr>
        <p:spPr bwMode="auto">
          <a:xfrm>
            <a:off x="8832850" y="6184900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my-MM" sz="2000">
              <a:solidFill>
                <a:srgbClr val="FFFFFF"/>
              </a:solidFill>
            </a:endParaRPr>
          </a:p>
        </p:txBody>
      </p:sp>
      <p:sp>
        <p:nvSpPr>
          <p:cNvPr id="519208" name="Rectangle 40"/>
          <p:cNvSpPr>
            <a:spLocks noChangeArrowheads="1"/>
          </p:cNvSpPr>
          <p:nvPr/>
        </p:nvSpPr>
        <p:spPr bwMode="auto">
          <a:xfrm>
            <a:off x="8123238" y="6530975"/>
            <a:ext cx="29368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</a:rPr>
              <a:t>48</a:t>
            </a:r>
          </a:p>
        </p:txBody>
      </p:sp>
      <p:sp>
        <p:nvSpPr>
          <p:cNvPr id="519209" name="Text Box 41"/>
          <p:cNvSpPr txBox="1">
            <a:spLocks noChangeArrowheads="1"/>
          </p:cNvSpPr>
          <p:nvPr/>
        </p:nvSpPr>
        <p:spPr bwMode="auto">
          <a:xfrm>
            <a:off x="708025" y="6545263"/>
            <a:ext cx="458788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900" b="1">
                <a:solidFill>
                  <a:srgbClr val="FFFFFF"/>
                </a:solidFill>
              </a:rPr>
              <a:t>©2004 TBBMI</a:t>
            </a:r>
          </a:p>
        </p:txBody>
      </p:sp>
      <p:sp>
        <p:nvSpPr>
          <p:cNvPr id="519210" name="Rectangle 42"/>
          <p:cNvSpPr>
            <a:spLocks noChangeArrowheads="1"/>
          </p:cNvSpPr>
          <p:nvPr/>
        </p:nvSpPr>
        <p:spPr bwMode="auto">
          <a:xfrm>
            <a:off x="7670800" y="6526213"/>
            <a:ext cx="5302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</a:rPr>
              <a:t>8.0.05a.</a:t>
            </a:r>
          </a:p>
        </p:txBody>
      </p:sp>
    </p:spTree>
  </p:cSld>
  <p:clrMapOvr>
    <a:masterClrMapping/>
  </p:clrMapOvr>
  <p:transition xmlns:p14="http://schemas.microsoft.com/office/powerpoint/2010/main">
    <p:wheel spokes="0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19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75"/>
                                        <p:tgtEl>
                                          <p:spTgt spid="519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9189" grpId="0" autoUpdateAnimBg="0"/>
      <p:bldP spid="519196" grpId="0" autoUpdateAnimBg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ChangeArrowheads="1"/>
          </p:cNvSpPr>
          <p:nvPr/>
        </p:nvSpPr>
        <p:spPr bwMode="auto">
          <a:xfrm>
            <a:off x="1625600" y="487363"/>
            <a:ext cx="6153150" cy="858837"/>
          </a:xfrm>
          <a:prstGeom prst="rect">
            <a:avLst/>
          </a:prstGeom>
          <a:noFill/>
          <a:ln>
            <a:noFill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lnSpc>
                <a:spcPct val="45000"/>
              </a:lnSpc>
              <a:spcBef>
                <a:spcPct val="50000"/>
              </a:spcBef>
            </a:pPr>
            <a:endParaRPr lang="en-US" sz="3600" b="1" i="1">
              <a:solidFill>
                <a:schemeClr val="tx2"/>
              </a:solidFill>
            </a:endParaRPr>
          </a:p>
          <a:p>
            <a:pPr>
              <a:lnSpc>
                <a:spcPct val="45000"/>
              </a:lnSpc>
              <a:spcBef>
                <a:spcPct val="50000"/>
              </a:spcBef>
            </a:pPr>
            <a:r>
              <a:rPr lang="en-US" sz="3600" b="1" i="1">
                <a:solidFill>
                  <a:schemeClr val="tx2"/>
                </a:solidFill>
              </a:rPr>
              <a:t>rl&amp;if; -urÇmOD;13;14-17</a:t>
            </a:r>
          </a:p>
        </p:txBody>
      </p:sp>
      <p:sp>
        <p:nvSpPr>
          <p:cNvPr id="40963" name="Rectangle 3"/>
          <p:cNvSpPr>
            <a:spLocks noChangeArrowheads="1"/>
          </p:cNvSpPr>
          <p:nvPr/>
        </p:nvSpPr>
        <p:spPr bwMode="auto">
          <a:xfrm>
            <a:off x="1171575" y="1435100"/>
            <a:ext cx="6683375" cy="499268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endParaRPr lang="en-US" sz="2000" i="1"/>
          </a:p>
          <a:p>
            <a:pPr>
              <a:spcBef>
                <a:spcPct val="50000"/>
              </a:spcBef>
            </a:pPr>
            <a:r>
              <a:rPr lang="en-US" sz="4400" b="1" baseline="32000"/>
              <a:t>14</a:t>
            </a:r>
            <a:r>
              <a:rPr lang="en-US" sz="4400" b="1"/>
              <a:t>avmwonf tmjAHeSifhtwloGm; jyD;rS xm0&amp;bk&amp;m;onftmjAHudk ac:, íl oif&amp;Sdaomt&amp;yfrS awmif? ajrmuf? tah&amp;S? taemufodkhf           </a:t>
            </a:r>
            <a:r>
              <a:rPr lang="en-US" sz="4400" b="1" i="1"/>
              <a:t>arsSmfBunfhavm</a:t>
            </a:r>
            <a:r>
              <a:rPr lang="en-US" sz="4400" b="1"/>
              <a:t>h/</a:t>
            </a:r>
            <a:endParaRPr lang="en-US" sz="4000" b="1">
              <a:solidFill>
                <a:srgbClr val="FFFF57"/>
              </a:solidFill>
            </a:endParaRPr>
          </a:p>
          <a:p>
            <a:pPr>
              <a:spcBef>
                <a:spcPct val="50000"/>
              </a:spcBef>
            </a:pPr>
            <a:endParaRPr lang="en-US" sz="4000" b="1"/>
          </a:p>
        </p:txBody>
      </p:sp>
      <p:sp>
        <p:nvSpPr>
          <p:cNvPr id="40965" name="Text Box 5"/>
          <p:cNvSpPr txBox="1">
            <a:spLocks noChangeArrowheads="1"/>
          </p:cNvSpPr>
          <p:nvPr/>
        </p:nvSpPr>
        <p:spPr bwMode="auto">
          <a:xfrm>
            <a:off x="8763000" y="106363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my-MM" sz="2000">
              <a:solidFill>
                <a:srgbClr val="FFA27C"/>
              </a:solidFill>
            </a:endParaRPr>
          </a:p>
        </p:txBody>
      </p:sp>
      <p:sp>
        <p:nvSpPr>
          <p:cNvPr id="40971" name="Rectangle 11"/>
          <p:cNvSpPr>
            <a:spLocks noChangeArrowheads="1"/>
          </p:cNvSpPr>
          <p:nvPr/>
        </p:nvSpPr>
        <p:spPr bwMode="auto">
          <a:xfrm>
            <a:off x="8123238" y="6530975"/>
            <a:ext cx="29368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</a:rPr>
              <a:t>49</a:t>
            </a:r>
          </a:p>
        </p:txBody>
      </p:sp>
    </p:spTree>
  </p:cSld>
  <p:clrMapOvr>
    <a:masterClrMapping/>
  </p:clrMapOvr>
  <p:transition xmlns:p14="http://schemas.microsoft.com/office/powerpoint/2010/main">
    <p:wheel spokes="0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3" grpId="0" build="p" autoUpdateAnimBg="0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018" name="Rectangle 2" descr="Walnut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98020" name="Group 4"/>
          <p:cNvGrpSpPr>
            <a:grpSpLocks/>
          </p:cNvGrpSpPr>
          <p:nvPr/>
        </p:nvGrpSpPr>
        <p:grpSpPr bwMode="auto">
          <a:xfrm>
            <a:off x="8148638" y="4983163"/>
            <a:ext cx="168275" cy="179387"/>
            <a:chOff x="4317" y="868"/>
            <a:chExt cx="146" cy="706"/>
          </a:xfrm>
        </p:grpSpPr>
        <p:sp>
          <p:nvSpPr>
            <p:cNvPr id="598021" name="Rectangle 5"/>
            <p:cNvSpPr>
              <a:spLocks noChangeArrowheads="1"/>
            </p:cNvSpPr>
            <p:nvPr/>
          </p:nvSpPr>
          <p:spPr bwMode="auto">
            <a:xfrm rot="16200000">
              <a:off x="4389" y="796"/>
              <a:ext cx="1" cy="1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53882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my-MM" sz="1100" b="1">
                <a:solidFill>
                  <a:srgbClr val="FF262D"/>
                </a:solidFill>
              </a:endParaRPr>
            </a:p>
          </p:txBody>
        </p:sp>
        <p:sp>
          <p:nvSpPr>
            <p:cNvPr id="598022" name="Rectangle 6"/>
            <p:cNvSpPr>
              <a:spLocks noChangeArrowheads="1"/>
            </p:cNvSpPr>
            <p:nvPr/>
          </p:nvSpPr>
          <p:spPr bwMode="auto">
            <a:xfrm rot="16200000">
              <a:off x="4108" y="1242"/>
              <a:ext cx="662" cy="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53882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lIns="0" tIns="0" rIns="0" bIns="0">
              <a:spAutoFit/>
            </a:bodyPr>
            <a:lstStyle/>
            <a:p>
              <a:endParaRPr lang="my-MM" sz="1100">
                <a:solidFill>
                  <a:srgbClr val="FF262D"/>
                </a:solidFill>
              </a:endParaRPr>
            </a:p>
          </p:txBody>
        </p:sp>
      </p:grpSp>
      <p:grpSp>
        <p:nvGrpSpPr>
          <p:cNvPr id="598023" name="Group 7"/>
          <p:cNvGrpSpPr>
            <a:grpSpLocks/>
          </p:cNvGrpSpPr>
          <p:nvPr/>
        </p:nvGrpSpPr>
        <p:grpSpPr bwMode="auto">
          <a:xfrm>
            <a:off x="1627188" y="2182813"/>
            <a:ext cx="6045200" cy="3983037"/>
            <a:chOff x="610" y="1163"/>
            <a:chExt cx="4583" cy="2701"/>
          </a:xfrm>
        </p:grpSpPr>
        <p:sp>
          <p:nvSpPr>
            <p:cNvPr id="598024" name="Rectangle 8" descr="Oak"/>
            <p:cNvSpPr>
              <a:spLocks noChangeArrowheads="1"/>
            </p:cNvSpPr>
            <p:nvPr/>
          </p:nvSpPr>
          <p:spPr bwMode="auto">
            <a:xfrm>
              <a:off x="5037" y="1181"/>
              <a:ext cx="153" cy="2683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12700">
              <a:miter lim="800000"/>
              <a:headEnd/>
              <a:tailEnd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 algn="ctr"/>
              <a:endParaRPr lang="my-MM" sz="2400">
                <a:solidFill>
                  <a:srgbClr val="00DFCA"/>
                </a:solidFill>
              </a:endParaRPr>
            </a:p>
          </p:txBody>
        </p:sp>
        <p:sp>
          <p:nvSpPr>
            <p:cNvPr id="598025" name="Rectangle 9" descr="Oak"/>
            <p:cNvSpPr>
              <a:spLocks noChangeArrowheads="1"/>
            </p:cNvSpPr>
            <p:nvPr/>
          </p:nvSpPr>
          <p:spPr bwMode="auto">
            <a:xfrm>
              <a:off x="611" y="1163"/>
              <a:ext cx="4582" cy="160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>
              <a:noFill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  <a:extLst>
              <a:ext uri="{91240B29-F687-4f45-9708-019B960494DF}">
                <a14:hiddenLine xmlns:a14="http://schemas.microsoft.com/office/drawing/2010/main" w="12700">
                  <a:noFill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598026" name="Rectangle 10" descr="Oak"/>
            <p:cNvSpPr>
              <a:spLocks noChangeArrowheads="1"/>
            </p:cNvSpPr>
            <p:nvPr/>
          </p:nvSpPr>
          <p:spPr bwMode="auto">
            <a:xfrm>
              <a:off x="620" y="3701"/>
              <a:ext cx="4423" cy="161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>
              <a:noFill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  <a:extLst>
              <a:ext uri="{91240B29-F687-4f45-9708-019B960494DF}">
                <a14:hiddenLine xmlns:a14="http://schemas.microsoft.com/office/drawing/2010/main" w="12700">
                  <a:noFill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598027" name="Rectangle 11" descr="Oak"/>
            <p:cNvSpPr>
              <a:spLocks noChangeArrowheads="1"/>
            </p:cNvSpPr>
            <p:nvPr/>
          </p:nvSpPr>
          <p:spPr bwMode="auto">
            <a:xfrm>
              <a:off x="610" y="1167"/>
              <a:ext cx="124" cy="2689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12700">
              <a:miter lim="800000"/>
              <a:headEnd/>
              <a:tailEnd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 algn="ctr"/>
              <a:endParaRPr lang="my-MM" sz="2400">
                <a:solidFill>
                  <a:srgbClr val="00DFCA"/>
                </a:solidFill>
              </a:endParaRPr>
            </a:p>
          </p:txBody>
        </p:sp>
      </p:grpSp>
      <p:grpSp>
        <p:nvGrpSpPr>
          <p:cNvPr id="598028" name="Group 12"/>
          <p:cNvGrpSpPr>
            <a:grpSpLocks/>
          </p:cNvGrpSpPr>
          <p:nvPr/>
        </p:nvGrpSpPr>
        <p:grpSpPr bwMode="auto">
          <a:xfrm>
            <a:off x="8148638" y="4983163"/>
            <a:ext cx="168275" cy="179387"/>
            <a:chOff x="4317" y="868"/>
            <a:chExt cx="146" cy="706"/>
          </a:xfrm>
        </p:grpSpPr>
        <p:sp>
          <p:nvSpPr>
            <p:cNvPr id="598029" name="Rectangle 13"/>
            <p:cNvSpPr>
              <a:spLocks noChangeArrowheads="1"/>
            </p:cNvSpPr>
            <p:nvPr/>
          </p:nvSpPr>
          <p:spPr bwMode="auto">
            <a:xfrm rot="16200000">
              <a:off x="4389" y="796"/>
              <a:ext cx="1" cy="1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53882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my-MM" sz="1100" b="1">
                <a:solidFill>
                  <a:srgbClr val="FF262D"/>
                </a:solidFill>
              </a:endParaRPr>
            </a:p>
          </p:txBody>
        </p:sp>
        <p:sp>
          <p:nvSpPr>
            <p:cNvPr id="598030" name="Rectangle 14"/>
            <p:cNvSpPr>
              <a:spLocks noChangeArrowheads="1"/>
            </p:cNvSpPr>
            <p:nvPr/>
          </p:nvSpPr>
          <p:spPr bwMode="auto">
            <a:xfrm rot="16200000">
              <a:off x="4108" y="1242"/>
              <a:ext cx="662" cy="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53882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lIns="0" tIns="0" rIns="0" bIns="0">
              <a:spAutoFit/>
            </a:bodyPr>
            <a:lstStyle/>
            <a:p>
              <a:endParaRPr lang="my-MM" sz="1100">
                <a:solidFill>
                  <a:srgbClr val="FF262D"/>
                </a:solidFill>
              </a:endParaRPr>
            </a:p>
          </p:txBody>
        </p:sp>
      </p:grpSp>
      <p:sp>
        <p:nvSpPr>
          <p:cNvPr id="598031" name="Rectangle 15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endParaRPr lang="my-MM" sz="3600">
              <a:solidFill>
                <a:srgbClr val="FF262D"/>
              </a:solidFill>
            </a:endParaRPr>
          </a:p>
        </p:txBody>
      </p:sp>
      <p:sp>
        <p:nvSpPr>
          <p:cNvPr id="598032" name="Rectangle 16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endParaRPr lang="my-MM" sz="3600">
              <a:solidFill>
                <a:srgbClr val="FF262D"/>
              </a:solidFill>
            </a:endParaRPr>
          </a:p>
        </p:txBody>
      </p:sp>
      <p:grpSp>
        <p:nvGrpSpPr>
          <p:cNvPr id="598084" name="Group 68"/>
          <p:cNvGrpSpPr>
            <a:grpSpLocks/>
          </p:cNvGrpSpPr>
          <p:nvPr/>
        </p:nvGrpSpPr>
        <p:grpSpPr bwMode="auto">
          <a:xfrm>
            <a:off x="1576388" y="1868488"/>
            <a:ext cx="5965825" cy="4835525"/>
            <a:chOff x="993" y="1177"/>
            <a:chExt cx="3758" cy="3046"/>
          </a:xfrm>
        </p:grpSpPr>
        <p:pic>
          <p:nvPicPr>
            <p:cNvPr id="598033" name="Picture 1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1657" y="2671"/>
              <a:ext cx="2853" cy="1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98034" name="Picture 1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-363" y="2598"/>
              <a:ext cx="2901" cy="1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98035" name="Picture 19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3187" y="2551"/>
              <a:ext cx="2937" cy="1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98036" name="Picture 20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2617" y="2670"/>
              <a:ext cx="2869" cy="1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98037" name="Picture 21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2119" y="2642"/>
              <a:ext cx="2877" cy="1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98038" name="Picture 2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294" y="2698"/>
              <a:ext cx="2861" cy="1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98039" name="Picture 2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786" y="2624"/>
              <a:ext cx="2761" cy="1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98040" name="Picture 24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2417" y="2629"/>
              <a:ext cx="2804" cy="1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98041" name="Picture 2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1447" y="2649"/>
              <a:ext cx="2822" cy="1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98042" name="Picture 2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1013" y="2633"/>
              <a:ext cx="2795" cy="1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98043" name="Picture 27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2850" y="2634"/>
              <a:ext cx="2845" cy="1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98044" name="Picture 2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1206" y="2663"/>
              <a:ext cx="2861" cy="1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98045" name="Picture 29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78" y="2671"/>
              <a:ext cx="2795" cy="1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98046" name="Picture 30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498" y="2650"/>
              <a:ext cx="2901" cy="1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98047" name="Picture 3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1915" y="2664"/>
              <a:ext cx="2822" cy="1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98048" name="Group 32"/>
          <p:cNvGrpSpPr>
            <a:grpSpLocks/>
          </p:cNvGrpSpPr>
          <p:nvPr/>
        </p:nvGrpSpPr>
        <p:grpSpPr bwMode="auto">
          <a:xfrm>
            <a:off x="1949450" y="2236788"/>
            <a:ext cx="5273675" cy="3898900"/>
            <a:chOff x="1228" y="1409"/>
            <a:chExt cx="3322" cy="2456"/>
          </a:xfrm>
        </p:grpSpPr>
        <p:grpSp>
          <p:nvGrpSpPr>
            <p:cNvPr id="598049" name="Group 33"/>
            <p:cNvGrpSpPr>
              <a:grpSpLocks/>
            </p:cNvGrpSpPr>
            <p:nvPr/>
          </p:nvGrpSpPr>
          <p:grpSpPr bwMode="auto">
            <a:xfrm>
              <a:off x="1228" y="1409"/>
              <a:ext cx="3303" cy="119"/>
              <a:chOff x="1206" y="1392"/>
              <a:chExt cx="3303" cy="119"/>
            </a:xfrm>
          </p:grpSpPr>
          <p:sp>
            <p:nvSpPr>
              <p:cNvPr id="598050" name="AutoShape 34" descr="Cork"/>
              <p:cNvSpPr>
                <a:spLocks noChangeArrowheads="1"/>
              </p:cNvSpPr>
              <p:nvPr/>
            </p:nvSpPr>
            <p:spPr bwMode="auto">
              <a:xfrm rot="-1822980">
                <a:off x="1206" y="140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8051" name="AutoShape 35" descr="Cork"/>
              <p:cNvSpPr>
                <a:spLocks noChangeArrowheads="1"/>
              </p:cNvSpPr>
              <p:nvPr/>
            </p:nvSpPr>
            <p:spPr bwMode="auto">
              <a:xfrm rot="-1822980">
                <a:off x="1433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8052" name="AutoShape 36" descr="Cork"/>
              <p:cNvSpPr>
                <a:spLocks noChangeArrowheads="1"/>
              </p:cNvSpPr>
              <p:nvPr/>
            </p:nvSpPr>
            <p:spPr bwMode="auto">
              <a:xfrm rot="-1822980">
                <a:off x="1666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8053" name="AutoShape 37" descr="Cork"/>
              <p:cNvSpPr>
                <a:spLocks noChangeArrowheads="1"/>
              </p:cNvSpPr>
              <p:nvPr/>
            </p:nvSpPr>
            <p:spPr bwMode="auto">
              <a:xfrm rot="-1822980">
                <a:off x="1894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8054" name="AutoShape 38" descr="Cork"/>
              <p:cNvSpPr>
                <a:spLocks noChangeArrowheads="1"/>
              </p:cNvSpPr>
              <p:nvPr/>
            </p:nvSpPr>
            <p:spPr bwMode="auto">
              <a:xfrm rot="-1822980">
                <a:off x="2110" y="140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8055" name="AutoShape 39" descr="Cork"/>
              <p:cNvSpPr>
                <a:spLocks noChangeArrowheads="1"/>
              </p:cNvSpPr>
              <p:nvPr/>
            </p:nvSpPr>
            <p:spPr bwMode="auto">
              <a:xfrm rot="-1822980">
                <a:off x="2350" y="139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my-MM" sz="2400">
                  <a:solidFill>
                    <a:srgbClr val="FF262D"/>
                  </a:solidFill>
                </a:endParaRPr>
              </a:p>
            </p:txBody>
          </p:sp>
          <p:sp>
            <p:nvSpPr>
              <p:cNvPr id="598056" name="AutoShape 40" descr="Cork"/>
              <p:cNvSpPr>
                <a:spLocks noChangeArrowheads="1"/>
              </p:cNvSpPr>
              <p:nvPr/>
            </p:nvSpPr>
            <p:spPr bwMode="auto">
              <a:xfrm rot="-1822980">
                <a:off x="2577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my-MM" sz="2400">
                  <a:solidFill>
                    <a:srgbClr val="FF262D"/>
                  </a:solidFill>
                </a:endParaRPr>
              </a:p>
            </p:txBody>
          </p:sp>
          <p:sp>
            <p:nvSpPr>
              <p:cNvPr id="598057" name="AutoShape 41" descr="Cork"/>
              <p:cNvSpPr>
                <a:spLocks noChangeArrowheads="1"/>
              </p:cNvSpPr>
              <p:nvPr/>
            </p:nvSpPr>
            <p:spPr bwMode="auto">
              <a:xfrm rot="-1822980">
                <a:off x="2803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my-MM" sz="2400">
                  <a:solidFill>
                    <a:srgbClr val="FF262D"/>
                  </a:solidFill>
                </a:endParaRPr>
              </a:p>
            </p:txBody>
          </p:sp>
          <p:sp>
            <p:nvSpPr>
              <p:cNvPr id="598058" name="AutoShape 42" descr="Cork"/>
              <p:cNvSpPr>
                <a:spLocks noChangeArrowheads="1"/>
              </p:cNvSpPr>
              <p:nvPr/>
            </p:nvSpPr>
            <p:spPr bwMode="auto">
              <a:xfrm rot="-1822980">
                <a:off x="3034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my-MM" sz="2400">
                  <a:solidFill>
                    <a:srgbClr val="FF262D"/>
                  </a:solidFill>
                </a:endParaRPr>
              </a:p>
            </p:txBody>
          </p:sp>
          <p:sp>
            <p:nvSpPr>
              <p:cNvPr id="598059" name="AutoShape 43" descr="Cork"/>
              <p:cNvSpPr>
                <a:spLocks noChangeArrowheads="1"/>
              </p:cNvSpPr>
              <p:nvPr/>
            </p:nvSpPr>
            <p:spPr bwMode="auto">
              <a:xfrm rot="-1822980">
                <a:off x="3286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my-MM" sz="2400">
                  <a:solidFill>
                    <a:srgbClr val="FF262D"/>
                  </a:solidFill>
                </a:endParaRPr>
              </a:p>
            </p:txBody>
          </p:sp>
          <p:sp>
            <p:nvSpPr>
              <p:cNvPr id="598060" name="AutoShape 44" descr="Cork"/>
              <p:cNvSpPr>
                <a:spLocks noChangeArrowheads="1"/>
              </p:cNvSpPr>
              <p:nvPr/>
            </p:nvSpPr>
            <p:spPr bwMode="auto">
              <a:xfrm rot="-1822980">
                <a:off x="3504" y="139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8061" name="AutoShape 45" descr="Cork"/>
              <p:cNvSpPr>
                <a:spLocks noChangeArrowheads="1"/>
              </p:cNvSpPr>
              <p:nvPr/>
            </p:nvSpPr>
            <p:spPr bwMode="auto">
              <a:xfrm rot="-1822980">
                <a:off x="3757" y="1400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8062" name="AutoShape 46" descr="Cork"/>
              <p:cNvSpPr>
                <a:spLocks noChangeArrowheads="1"/>
              </p:cNvSpPr>
              <p:nvPr/>
            </p:nvSpPr>
            <p:spPr bwMode="auto">
              <a:xfrm rot="-1822980">
                <a:off x="3982" y="140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8063" name="AutoShape 47" descr="Cork"/>
              <p:cNvSpPr>
                <a:spLocks noChangeArrowheads="1"/>
              </p:cNvSpPr>
              <p:nvPr/>
            </p:nvSpPr>
            <p:spPr bwMode="auto">
              <a:xfrm rot="-1822980">
                <a:off x="4210" y="140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8064" name="AutoShape 48" descr="Cork"/>
              <p:cNvSpPr>
                <a:spLocks noChangeArrowheads="1"/>
              </p:cNvSpPr>
              <p:nvPr/>
            </p:nvSpPr>
            <p:spPr bwMode="auto">
              <a:xfrm rot="-1822980">
                <a:off x="4419" y="139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598065" name="Group 49"/>
            <p:cNvGrpSpPr>
              <a:grpSpLocks/>
            </p:cNvGrpSpPr>
            <p:nvPr/>
          </p:nvGrpSpPr>
          <p:grpSpPr bwMode="auto">
            <a:xfrm>
              <a:off x="1243" y="3761"/>
              <a:ext cx="3307" cy="104"/>
              <a:chOff x="1231" y="3769"/>
              <a:chExt cx="3307" cy="104"/>
            </a:xfrm>
          </p:grpSpPr>
          <p:sp>
            <p:nvSpPr>
              <p:cNvPr id="598066" name="AutoShape 50" descr="Cork"/>
              <p:cNvSpPr>
                <a:spLocks noChangeArrowheads="1"/>
              </p:cNvSpPr>
              <p:nvPr/>
            </p:nvSpPr>
            <p:spPr bwMode="auto">
              <a:xfrm rot="12494257">
                <a:off x="1231" y="376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my-MM" sz="2400">
                  <a:solidFill>
                    <a:srgbClr val="FF262D"/>
                  </a:solidFill>
                </a:endParaRPr>
              </a:p>
            </p:txBody>
          </p:sp>
          <p:sp>
            <p:nvSpPr>
              <p:cNvPr id="598067" name="AutoShape 51" descr="Cork"/>
              <p:cNvSpPr>
                <a:spLocks noChangeArrowheads="1"/>
              </p:cNvSpPr>
              <p:nvPr/>
            </p:nvSpPr>
            <p:spPr bwMode="auto">
              <a:xfrm rot="12494257">
                <a:off x="1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my-MM" sz="2400">
                  <a:solidFill>
                    <a:srgbClr val="FF262D"/>
                  </a:solidFill>
                </a:endParaRPr>
              </a:p>
            </p:txBody>
          </p:sp>
          <p:sp>
            <p:nvSpPr>
              <p:cNvPr id="598068" name="AutoShape 52" descr="Cork"/>
              <p:cNvSpPr>
                <a:spLocks noChangeArrowheads="1"/>
              </p:cNvSpPr>
              <p:nvPr/>
            </p:nvSpPr>
            <p:spPr bwMode="auto">
              <a:xfrm rot="12494257">
                <a:off x="16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my-MM" sz="2400">
                  <a:solidFill>
                    <a:srgbClr val="FF262D"/>
                  </a:solidFill>
                </a:endParaRPr>
              </a:p>
            </p:txBody>
          </p:sp>
          <p:sp>
            <p:nvSpPr>
              <p:cNvPr id="598069" name="AutoShape 53" descr="Cork"/>
              <p:cNvSpPr>
                <a:spLocks noChangeArrowheads="1"/>
              </p:cNvSpPr>
              <p:nvPr/>
            </p:nvSpPr>
            <p:spPr bwMode="auto">
              <a:xfrm rot="12494257">
                <a:off x="192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my-MM" sz="2400">
                  <a:solidFill>
                    <a:srgbClr val="FF262D"/>
                  </a:solidFill>
                </a:endParaRPr>
              </a:p>
            </p:txBody>
          </p:sp>
          <p:sp>
            <p:nvSpPr>
              <p:cNvPr id="598070" name="AutoShape 54" descr="Cork"/>
              <p:cNvSpPr>
                <a:spLocks noChangeArrowheads="1"/>
              </p:cNvSpPr>
              <p:nvPr/>
            </p:nvSpPr>
            <p:spPr bwMode="auto">
              <a:xfrm rot="12494257">
                <a:off x="2137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my-MM" sz="2400">
                  <a:solidFill>
                    <a:srgbClr val="FF262D"/>
                  </a:solidFill>
                </a:endParaRPr>
              </a:p>
            </p:txBody>
          </p:sp>
          <p:sp>
            <p:nvSpPr>
              <p:cNvPr id="598071" name="AutoShape 55" descr="Cork"/>
              <p:cNvSpPr>
                <a:spLocks noChangeArrowheads="1"/>
              </p:cNvSpPr>
              <p:nvPr/>
            </p:nvSpPr>
            <p:spPr bwMode="auto">
              <a:xfrm rot="12494257">
                <a:off x="2375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my-MM" sz="2400">
                  <a:solidFill>
                    <a:srgbClr val="FF262D"/>
                  </a:solidFill>
                </a:endParaRPr>
              </a:p>
            </p:txBody>
          </p:sp>
          <p:sp>
            <p:nvSpPr>
              <p:cNvPr id="598072" name="AutoShape 56" descr="Cork"/>
              <p:cNvSpPr>
                <a:spLocks noChangeArrowheads="1"/>
              </p:cNvSpPr>
              <p:nvPr/>
            </p:nvSpPr>
            <p:spPr bwMode="auto">
              <a:xfrm rot="12494257">
                <a:off x="261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my-MM" sz="2400">
                  <a:solidFill>
                    <a:srgbClr val="FF262D"/>
                  </a:solidFill>
                </a:endParaRPr>
              </a:p>
            </p:txBody>
          </p:sp>
          <p:sp>
            <p:nvSpPr>
              <p:cNvPr id="598073" name="AutoShape 57" descr="Cork"/>
              <p:cNvSpPr>
                <a:spLocks noChangeArrowheads="1"/>
              </p:cNvSpPr>
              <p:nvPr/>
            </p:nvSpPr>
            <p:spPr bwMode="auto">
              <a:xfrm rot="12494257">
                <a:off x="2830" y="3775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my-MM" sz="2400">
                  <a:solidFill>
                    <a:srgbClr val="FF262D"/>
                  </a:solidFill>
                </a:endParaRPr>
              </a:p>
            </p:txBody>
          </p:sp>
          <p:sp>
            <p:nvSpPr>
              <p:cNvPr id="598074" name="AutoShape 58" descr="Cork"/>
              <p:cNvSpPr>
                <a:spLocks noChangeArrowheads="1"/>
              </p:cNvSpPr>
              <p:nvPr/>
            </p:nvSpPr>
            <p:spPr bwMode="auto">
              <a:xfrm rot="12494257">
                <a:off x="3299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my-MM" sz="2400">
                  <a:solidFill>
                    <a:srgbClr val="FF262D"/>
                  </a:solidFill>
                </a:endParaRPr>
              </a:p>
            </p:txBody>
          </p:sp>
          <p:sp>
            <p:nvSpPr>
              <p:cNvPr id="598075" name="AutoShape 59" descr="Cork"/>
              <p:cNvSpPr>
                <a:spLocks noChangeArrowheads="1"/>
              </p:cNvSpPr>
              <p:nvPr/>
            </p:nvSpPr>
            <p:spPr bwMode="auto">
              <a:xfrm rot="12494257">
                <a:off x="3070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my-MM" sz="2400">
                  <a:solidFill>
                    <a:srgbClr val="FF262D"/>
                  </a:solidFill>
                </a:endParaRPr>
              </a:p>
            </p:txBody>
          </p:sp>
          <p:sp>
            <p:nvSpPr>
              <p:cNvPr id="598076" name="AutoShape 60" descr="Cork"/>
              <p:cNvSpPr>
                <a:spLocks noChangeArrowheads="1"/>
              </p:cNvSpPr>
              <p:nvPr/>
            </p:nvSpPr>
            <p:spPr bwMode="auto">
              <a:xfrm rot="12494257">
                <a:off x="3531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my-MM" sz="2400">
                  <a:solidFill>
                    <a:srgbClr val="FF262D"/>
                  </a:solidFill>
                </a:endParaRPr>
              </a:p>
            </p:txBody>
          </p:sp>
          <p:sp>
            <p:nvSpPr>
              <p:cNvPr id="598077" name="AutoShape 61" descr="Cork"/>
              <p:cNvSpPr>
                <a:spLocks noChangeArrowheads="1"/>
              </p:cNvSpPr>
              <p:nvPr/>
            </p:nvSpPr>
            <p:spPr bwMode="auto">
              <a:xfrm rot="12494257">
                <a:off x="37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my-MM" sz="2400">
                  <a:solidFill>
                    <a:srgbClr val="FF262D"/>
                  </a:solidFill>
                </a:endParaRPr>
              </a:p>
            </p:txBody>
          </p:sp>
          <p:sp>
            <p:nvSpPr>
              <p:cNvPr id="598078" name="AutoShape 62" descr="Cork"/>
              <p:cNvSpPr>
                <a:spLocks noChangeArrowheads="1"/>
              </p:cNvSpPr>
              <p:nvPr/>
            </p:nvSpPr>
            <p:spPr bwMode="auto">
              <a:xfrm rot="12494257">
                <a:off x="402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my-MM" sz="2400">
                  <a:solidFill>
                    <a:srgbClr val="FF262D"/>
                  </a:solidFill>
                </a:endParaRPr>
              </a:p>
            </p:txBody>
          </p:sp>
          <p:sp>
            <p:nvSpPr>
              <p:cNvPr id="598079" name="AutoShape 63" descr="Cork"/>
              <p:cNvSpPr>
                <a:spLocks noChangeArrowheads="1"/>
              </p:cNvSpPr>
              <p:nvPr/>
            </p:nvSpPr>
            <p:spPr bwMode="auto">
              <a:xfrm rot="12494257">
                <a:off x="4244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my-MM" sz="2400">
                  <a:solidFill>
                    <a:srgbClr val="FF262D"/>
                  </a:solidFill>
                </a:endParaRPr>
              </a:p>
            </p:txBody>
          </p:sp>
          <p:sp>
            <p:nvSpPr>
              <p:cNvPr id="598080" name="AutoShape 64" descr="Cork"/>
              <p:cNvSpPr>
                <a:spLocks noChangeArrowheads="1"/>
              </p:cNvSpPr>
              <p:nvPr/>
            </p:nvSpPr>
            <p:spPr bwMode="auto">
              <a:xfrm rot="12494257">
                <a:off x="4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my-MM" sz="2400">
                  <a:solidFill>
                    <a:srgbClr val="FF262D"/>
                  </a:solidFill>
                </a:endParaRPr>
              </a:p>
            </p:txBody>
          </p:sp>
        </p:grpSp>
      </p:grpSp>
      <p:sp>
        <p:nvSpPr>
          <p:cNvPr id="598081" name="Text Box 65"/>
          <p:cNvSpPr txBox="1">
            <a:spLocks noChangeArrowheads="1"/>
          </p:cNvSpPr>
          <p:nvPr/>
        </p:nvSpPr>
        <p:spPr bwMode="auto">
          <a:xfrm>
            <a:off x="720725" y="349250"/>
            <a:ext cx="7759700" cy="119062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b="1">
                <a:solidFill>
                  <a:srgbClr val="FFEA18"/>
                </a:solidFill>
              </a:rPr>
              <a:t>ao;i,faomtyfcsnfrsSifrsm;,ufaeonfudk[k atmufarhyg</a:t>
            </a:r>
            <a:endParaRPr lang="en-US" sz="3200" b="1">
              <a:solidFill>
                <a:srgbClr val="FFEA18"/>
              </a:solidFill>
            </a:endParaRPr>
          </a:p>
        </p:txBody>
      </p:sp>
      <p:sp>
        <p:nvSpPr>
          <p:cNvPr id="598082" name="Text Box 66"/>
          <p:cNvSpPr txBox="1">
            <a:spLocks noChangeArrowheads="1"/>
          </p:cNvSpPr>
          <p:nvPr/>
        </p:nvSpPr>
        <p:spPr bwMode="auto">
          <a:xfrm>
            <a:off x="8275638" y="5589588"/>
            <a:ext cx="6286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my-MM" sz="2400">
              <a:solidFill>
                <a:srgbClr val="FFE957"/>
              </a:solidFill>
            </a:endParaRPr>
          </a:p>
        </p:txBody>
      </p:sp>
      <p:sp>
        <p:nvSpPr>
          <p:cNvPr id="598083" name="Text Box 67"/>
          <p:cNvSpPr txBox="1">
            <a:spLocks noChangeArrowheads="1"/>
          </p:cNvSpPr>
          <p:nvPr/>
        </p:nvSpPr>
        <p:spPr bwMode="auto">
          <a:xfrm>
            <a:off x="341313" y="6057900"/>
            <a:ext cx="3313112" cy="454025"/>
          </a:xfrm>
          <a:prstGeom prst="rect">
            <a:avLst/>
          </a:prstGeom>
          <a:solidFill>
            <a:schemeClr val="hlink"/>
          </a:solidFill>
          <a:ln w="57150">
            <a:solidFill>
              <a:srgbClr val="FFFF00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>
                <a:solidFill>
                  <a:srgbClr val="FFFF00"/>
                </a:solidFill>
              </a:rPr>
              <a:t>pmoiftaxmuftul trSwf- 08</a:t>
            </a:r>
          </a:p>
        </p:txBody>
      </p:sp>
      <p:sp>
        <p:nvSpPr>
          <p:cNvPr id="598019" name="Text Box 3"/>
          <p:cNvSpPr txBox="1">
            <a:spLocks noChangeArrowheads="1"/>
          </p:cNvSpPr>
          <p:nvPr/>
        </p:nvSpPr>
        <p:spPr bwMode="auto">
          <a:xfrm>
            <a:off x="2024063" y="2873375"/>
            <a:ext cx="5237162" cy="1766888"/>
          </a:xfrm>
          <a:prstGeom prst="rect">
            <a:avLst/>
          </a:prstGeom>
          <a:noFill/>
          <a:ln>
            <a:noFill/>
          </a:ln>
          <a:effectLst>
            <a:outerShdw blurRad="63500" dist="74053" dir="1857825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400" b="1">
                <a:solidFill>
                  <a:srgbClr val="08F220"/>
                </a:solidFill>
              </a:rPr>
              <a:t>tpDpOfvdkufzGJGUpnf;xm;</a:t>
            </a:r>
          </a:p>
          <a:p>
            <a:pPr algn="ctr">
              <a:spcBef>
                <a:spcPct val="50000"/>
              </a:spcBef>
            </a:pPr>
            <a:r>
              <a:rPr lang="en-US" sz="4400" b="1">
                <a:solidFill>
                  <a:srgbClr val="08F220"/>
                </a:solidFill>
              </a:rPr>
              <a:t>aomor®musrf;pm </a:t>
            </a:r>
          </a:p>
        </p:txBody>
      </p:sp>
      <p:sp>
        <p:nvSpPr>
          <p:cNvPr id="598086" name="Text Box 70"/>
          <p:cNvSpPr txBox="1">
            <a:spLocks noChangeArrowheads="1"/>
          </p:cNvSpPr>
          <p:nvPr/>
        </p:nvSpPr>
        <p:spPr bwMode="auto">
          <a:xfrm>
            <a:off x="679450" y="6537325"/>
            <a:ext cx="5143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900" b="1">
                <a:solidFill>
                  <a:srgbClr val="FFFFFF"/>
                </a:solidFill>
              </a:rPr>
              <a:t>© </a:t>
            </a:r>
            <a:r>
              <a:rPr lang="en-US" sz="1000" b="1">
                <a:solidFill>
                  <a:srgbClr val="FFFFFF"/>
                </a:solidFill>
              </a:rPr>
              <a:t>2004</a:t>
            </a:r>
            <a:r>
              <a:rPr lang="en-US" sz="900" b="1">
                <a:solidFill>
                  <a:srgbClr val="FFFFFF"/>
                </a:solidFill>
              </a:rPr>
              <a:t> TBBMI</a:t>
            </a:r>
          </a:p>
        </p:txBody>
      </p:sp>
      <p:sp>
        <p:nvSpPr>
          <p:cNvPr id="598087" name="Rectangle 71"/>
          <p:cNvSpPr>
            <a:spLocks noChangeArrowheads="1"/>
          </p:cNvSpPr>
          <p:nvPr/>
        </p:nvSpPr>
        <p:spPr bwMode="auto">
          <a:xfrm>
            <a:off x="7670800" y="6526213"/>
            <a:ext cx="5302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</a:rPr>
              <a:t>8.0.05a.</a:t>
            </a:r>
          </a:p>
        </p:txBody>
      </p:sp>
      <p:sp>
        <p:nvSpPr>
          <p:cNvPr id="598088" name="Rectangle 72"/>
          <p:cNvSpPr>
            <a:spLocks noChangeArrowheads="1"/>
          </p:cNvSpPr>
          <p:nvPr/>
        </p:nvSpPr>
        <p:spPr bwMode="auto">
          <a:xfrm>
            <a:off x="8123238" y="6527800"/>
            <a:ext cx="2952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</a:rPr>
              <a:t>05</a:t>
            </a:r>
          </a:p>
        </p:txBody>
      </p:sp>
    </p:spTree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8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980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980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980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980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8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5980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8083" grpId="0" animBg="1" autoUpdateAnimBg="0"/>
      <p:bldP spid="598019" grpId="0" autoUpdateAnimBg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10" name="Rectangle 2"/>
          <p:cNvSpPr>
            <a:spLocks noChangeArrowheads="1"/>
          </p:cNvSpPr>
          <p:nvPr/>
        </p:nvSpPr>
        <p:spPr bwMode="auto">
          <a:xfrm>
            <a:off x="1625600" y="487363"/>
            <a:ext cx="6153150" cy="858837"/>
          </a:xfrm>
          <a:prstGeom prst="rect">
            <a:avLst/>
          </a:prstGeom>
          <a:noFill/>
          <a:ln>
            <a:noFill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lnSpc>
                <a:spcPct val="45000"/>
              </a:lnSpc>
              <a:spcBef>
                <a:spcPct val="50000"/>
              </a:spcBef>
            </a:pPr>
            <a:endParaRPr lang="en-US" sz="3600" b="1" i="1"/>
          </a:p>
          <a:p>
            <a:pPr>
              <a:lnSpc>
                <a:spcPct val="45000"/>
              </a:lnSpc>
              <a:spcBef>
                <a:spcPct val="50000"/>
              </a:spcBef>
            </a:pPr>
            <a:r>
              <a:rPr lang="en-US" sz="3600" b="1" i="1">
                <a:solidFill>
                  <a:schemeClr val="tx2"/>
                </a:solidFill>
              </a:rPr>
              <a:t>rl7if; - urÇmOD; 13;14-17</a:t>
            </a:r>
          </a:p>
        </p:txBody>
      </p:sp>
      <p:sp>
        <p:nvSpPr>
          <p:cNvPr id="273411" name="Rectangle 3"/>
          <p:cNvSpPr>
            <a:spLocks noChangeArrowheads="1"/>
          </p:cNvSpPr>
          <p:nvPr/>
        </p:nvSpPr>
        <p:spPr bwMode="auto">
          <a:xfrm>
            <a:off x="1281113" y="838200"/>
            <a:ext cx="6683375" cy="456723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endParaRPr lang="en-US" sz="2000" i="1"/>
          </a:p>
          <a:p>
            <a:pPr>
              <a:spcBef>
                <a:spcPct val="50000"/>
              </a:spcBef>
            </a:pPr>
            <a:endParaRPr lang="en-US" sz="4000" b="1">
              <a:solidFill>
                <a:srgbClr val="FFFF57"/>
              </a:solidFill>
            </a:endParaRPr>
          </a:p>
          <a:p>
            <a:pPr>
              <a:spcBef>
                <a:spcPct val="50000"/>
              </a:spcBef>
            </a:pPr>
            <a:r>
              <a:rPr lang="en-US" sz="4400" b="1" baseline="32000"/>
              <a:t>15  </a:t>
            </a:r>
            <a:r>
              <a:rPr lang="en-US" sz="4400" b="1"/>
              <a:t> oifjrifaomajrwjyifvHk;udk oifeSifhoif.trsKd;tEG,ftm; igonf </a:t>
            </a:r>
            <a:r>
              <a:rPr lang="en-US" sz="4400" b="1" i="1"/>
              <a:t>umvtpOftjr</a:t>
            </a:r>
            <a:r>
              <a:rPr lang="en-US" sz="4400" b="1"/>
              <a:t>J ay;rnf?</a:t>
            </a:r>
            <a:r>
              <a:rPr lang="en-US" sz="4000" b="1">
                <a:solidFill>
                  <a:srgbClr val="F32B2B"/>
                </a:solidFill>
              </a:rPr>
              <a:t> </a:t>
            </a:r>
          </a:p>
          <a:p>
            <a:pPr>
              <a:spcBef>
                <a:spcPct val="50000"/>
              </a:spcBef>
            </a:pPr>
            <a:endParaRPr lang="en-US" sz="4000" b="1"/>
          </a:p>
        </p:txBody>
      </p:sp>
      <p:sp>
        <p:nvSpPr>
          <p:cNvPr id="273413" name="Text Box 5"/>
          <p:cNvSpPr txBox="1">
            <a:spLocks noChangeArrowheads="1"/>
          </p:cNvSpPr>
          <p:nvPr/>
        </p:nvSpPr>
        <p:spPr bwMode="auto">
          <a:xfrm>
            <a:off x="8763000" y="106363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my-MM" sz="2000">
              <a:solidFill>
                <a:srgbClr val="FFA27C"/>
              </a:solidFill>
            </a:endParaRPr>
          </a:p>
        </p:txBody>
      </p:sp>
      <p:sp>
        <p:nvSpPr>
          <p:cNvPr id="273419" name="Rectangle 11"/>
          <p:cNvSpPr>
            <a:spLocks noChangeArrowheads="1"/>
          </p:cNvSpPr>
          <p:nvPr/>
        </p:nvSpPr>
        <p:spPr bwMode="auto">
          <a:xfrm>
            <a:off x="8123238" y="6530975"/>
            <a:ext cx="2952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</a:rPr>
              <a:t>50</a:t>
            </a:r>
          </a:p>
        </p:txBody>
      </p:sp>
    </p:spTree>
  </p:cSld>
  <p:clrMapOvr>
    <a:masterClrMapping/>
  </p:clrMapOvr>
  <p:transition xmlns:p14="http://schemas.microsoft.com/office/powerpoint/2010/main">
    <p:wheel spokes="0"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34" name="Rectangle 2"/>
          <p:cNvSpPr>
            <a:spLocks noChangeArrowheads="1"/>
          </p:cNvSpPr>
          <p:nvPr/>
        </p:nvSpPr>
        <p:spPr bwMode="auto">
          <a:xfrm>
            <a:off x="1282700" y="868363"/>
            <a:ext cx="6394450" cy="336550"/>
          </a:xfrm>
          <a:prstGeom prst="rect">
            <a:avLst/>
          </a:prstGeom>
          <a:noFill/>
          <a:ln>
            <a:noFill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lnSpc>
                <a:spcPct val="45000"/>
              </a:lnSpc>
              <a:spcBef>
                <a:spcPct val="50000"/>
              </a:spcBef>
            </a:pPr>
            <a:r>
              <a:rPr lang="en-US" sz="3600" b="1" i="1">
                <a:solidFill>
                  <a:schemeClr val="tx2"/>
                </a:solidFill>
                <a:latin typeface="CE Horizontal Thick Font" charset="0"/>
              </a:rPr>
              <a:t>rl&amp;if; - urBmOD; 13;14-17</a:t>
            </a:r>
          </a:p>
        </p:txBody>
      </p:sp>
      <p:sp>
        <p:nvSpPr>
          <p:cNvPr id="274435" name="Rectangle 3"/>
          <p:cNvSpPr>
            <a:spLocks noChangeArrowheads="1"/>
          </p:cNvSpPr>
          <p:nvPr/>
        </p:nvSpPr>
        <p:spPr bwMode="auto">
          <a:xfrm>
            <a:off x="1166813" y="1304925"/>
            <a:ext cx="6683375" cy="49657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endParaRPr lang="en-US" sz="2000" i="1">
              <a:latin typeface="Times New Roman" charset="0"/>
            </a:endParaRPr>
          </a:p>
          <a:p>
            <a:pPr>
              <a:spcBef>
                <a:spcPct val="50000"/>
              </a:spcBef>
            </a:pPr>
            <a:endParaRPr lang="en-US" sz="4000" b="1">
              <a:solidFill>
                <a:srgbClr val="F32B2B"/>
              </a:solidFill>
              <a:latin typeface="Times New Roman" charset="0"/>
            </a:endParaRPr>
          </a:p>
          <a:p>
            <a:pPr>
              <a:spcBef>
                <a:spcPct val="50000"/>
              </a:spcBef>
            </a:pPr>
            <a:r>
              <a:rPr lang="en-US" sz="4400" b="1" baseline="32000">
                <a:latin typeface="CE Horizontal Thick Font" charset="0"/>
              </a:rPr>
              <a:t>16</a:t>
            </a:r>
            <a:r>
              <a:rPr lang="en-US" sz="4000" b="1">
                <a:latin typeface="CE Horizontal Thick Font" charset="0"/>
              </a:rPr>
              <a:t>oif.trsKd;tEG,fudka_rr+efhuJhodkh igrsm;_ym;aprnf? odkh_zpfIvlonfa_rr+efh udka&amp;wGufedKifv#if oif.trsKd;tEG,fudk a&amp;wGufedkif}uvdrfhrnf?</a:t>
            </a:r>
            <a:endParaRPr lang="en-US" sz="4000" b="1">
              <a:latin typeface="Times New Roman" charset="0"/>
            </a:endParaRPr>
          </a:p>
          <a:p>
            <a:pPr>
              <a:spcBef>
                <a:spcPct val="50000"/>
              </a:spcBef>
            </a:pPr>
            <a:endParaRPr lang="en-US" sz="4000" b="1">
              <a:latin typeface="Times New Roman" charset="0"/>
            </a:endParaRPr>
          </a:p>
        </p:txBody>
      </p:sp>
      <p:sp>
        <p:nvSpPr>
          <p:cNvPr id="274437" name="Text Box 5"/>
          <p:cNvSpPr txBox="1">
            <a:spLocks noChangeArrowheads="1"/>
          </p:cNvSpPr>
          <p:nvPr/>
        </p:nvSpPr>
        <p:spPr bwMode="auto">
          <a:xfrm>
            <a:off x="8763000" y="82550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my-MM" sz="2000">
              <a:solidFill>
                <a:srgbClr val="FFA27C"/>
              </a:solidFill>
              <a:latin typeface="Comic Sans MS" charset="0"/>
            </a:endParaRPr>
          </a:p>
        </p:txBody>
      </p:sp>
      <p:sp>
        <p:nvSpPr>
          <p:cNvPr id="274444" name="Rectangle 12"/>
          <p:cNvSpPr>
            <a:spLocks noChangeArrowheads="1"/>
          </p:cNvSpPr>
          <p:nvPr/>
        </p:nvSpPr>
        <p:spPr bwMode="auto">
          <a:xfrm>
            <a:off x="8101013" y="651986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51</a:t>
            </a:r>
          </a:p>
        </p:txBody>
      </p:sp>
    </p:spTree>
  </p:cSld>
  <p:clrMapOvr>
    <a:masterClrMapping/>
  </p:clrMapOvr>
  <p:transition xmlns:p14="http://schemas.microsoft.com/office/powerpoint/2010/main">
    <p:wheel spokes="0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458" name="Rectangle 2"/>
          <p:cNvSpPr>
            <a:spLocks noChangeArrowheads="1"/>
          </p:cNvSpPr>
          <p:nvPr/>
        </p:nvSpPr>
        <p:spPr bwMode="auto">
          <a:xfrm>
            <a:off x="1625600" y="487363"/>
            <a:ext cx="6153150" cy="858837"/>
          </a:xfrm>
          <a:prstGeom prst="rect">
            <a:avLst/>
          </a:prstGeom>
          <a:noFill/>
          <a:ln>
            <a:noFill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lnSpc>
                <a:spcPct val="45000"/>
              </a:lnSpc>
              <a:spcBef>
                <a:spcPct val="50000"/>
              </a:spcBef>
            </a:pPr>
            <a:endParaRPr lang="en-US" sz="3600" b="1" i="1"/>
          </a:p>
          <a:p>
            <a:pPr>
              <a:lnSpc>
                <a:spcPct val="45000"/>
              </a:lnSpc>
              <a:spcBef>
                <a:spcPct val="50000"/>
              </a:spcBef>
            </a:pPr>
            <a:r>
              <a:rPr lang="en-US" sz="3600" b="1" i="1">
                <a:solidFill>
                  <a:schemeClr val="tx2"/>
                </a:solidFill>
              </a:rPr>
              <a:t>rl&amp;if; - urÇmOD; 13;14-17</a:t>
            </a:r>
          </a:p>
        </p:txBody>
      </p:sp>
      <p:sp>
        <p:nvSpPr>
          <p:cNvPr id="275459" name="Rectangle 3"/>
          <p:cNvSpPr>
            <a:spLocks noChangeArrowheads="1"/>
          </p:cNvSpPr>
          <p:nvPr/>
        </p:nvSpPr>
        <p:spPr bwMode="auto">
          <a:xfrm>
            <a:off x="1046163" y="1270000"/>
            <a:ext cx="6683375" cy="475138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endParaRPr lang="en-US" sz="2000" i="1"/>
          </a:p>
          <a:p>
            <a:pPr>
              <a:spcBef>
                <a:spcPct val="50000"/>
              </a:spcBef>
            </a:pPr>
            <a:endParaRPr lang="en-US" sz="4000" b="1"/>
          </a:p>
          <a:p>
            <a:pPr>
              <a:spcBef>
                <a:spcPct val="50000"/>
              </a:spcBef>
            </a:pPr>
            <a:r>
              <a:rPr lang="en-US" sz="4400" b="1" baseline="32000"/>
              <a:t>17</a:t>
            </a:r>
            <a:r>
              <a:rPr lang="en-US" sz="4400" b="1"/>
              <a:t> </a:t>
            </a:r>
            <a:r>
              <a:rPr lang="en-US" sz="4000" b="1"/>
              <a:t>oif\ajrudk tvsm;tm;jzifh4if;/ teHtm;jzifh4if;/ a&amp;SmufoGm;avmh/oifhtm;igay;rnf[krdefhwmfrl.\/</a:t>
            </a:r>
            <a:r>
              <a:rPr lang="ja-JP" altLang="en-US" sz="4000" b="1">
                <a:latin typeface="Arial"/>
              </a:rPr>
              <a:t>”</a:t>
            </a:r>
            <a:r>
              <a:rPr lang="en-US" sz="4000" b="1"/>
              <a:t>                   					</a:t>
            </a:r>
            <a:r>
              <a:rPr lang="en-US" sz="4000" b="1">
                <a:latin typeface="WinTaungyi" charset="0"/>
              </a:rPr>
              <a:t>(NIV)</a:t>
            </a:r>
          </a:p>
        </p:txBody>
      </p:sp>
      <p:sp>
        <p:nvSpPr>
          <p:cNvPr id="275461" name="Text Box 5"/>
          <p:cNvSpPr txBox="1">
            <a:spLocks noChangeArrowheads="1"/>
          </p:cNvSpPr>
          <p:nvPr/>
        </p:nvSpPr>
        <p:spPr bwMode="auto">
          <a:xfrm>
            <a:off x="8763000" y="106363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my-MM" sz="2000">
              <a:solidFill>
                <a:srgbClr val="FFA27C"/>
              </a:solidFill>
            </a:endParaRPr>
          </a:p>
        </p:txBody>
      </p:sp>
      <p:sp>
        <p:nvSpPr>
          <p:cNvPr id="275467" name="Rectangle 11"/>
          <p:cNvSpPr>
            <a:spLocks noChangeArrowheads="1"/>
          </p:cNvSpPr>
          <p:nvPr/>
        </p:nvSpPr>
        <p:spPr bwMode="auto">
          <a:xfrm>
            <a:off x="8126413" y="6530975"/>
            <a:ext cx="28733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</a:rPr>
              <a:t>52</a:t>
            </a:r>
          </a:p>
        </p:txBody>
      </p:sp>
      <p:sp>
        <p:nvSpPr>
          <p:cNvPr id="275468" name="Text Box 12"/>
          <p:cNvSpPr txBox="1">
            <a:spLocks noChangeArrowheads="1"/>
          </p:cNvSpPr>
          <p:nvPr/>
        </p:nvSpPr>
        <p:spPr bwMode="auto">
          <a:xfrm>
            <a:off x="8520113" y="6429375"/>
            <a:ext cx="279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rgbClr val="FFFFFF"/>
                </a:solidFill>
              </a:rPr>
              <a:t>1</a:t>
            </a:r>
          </a:p>
        </p:txBody>
      </p:sp>
      <p:sp>
        <p:nvSpPr>
          <p:cNvPr id="275469" name="Oval 13"/>
          <p:cNvSpPr>
            <a:spLocks noChangeArrowheads="1"/>
          </p:cNvSpPr>
          <p:nvPr/>
        </p:nvSpPr>
        <p:spPr bwMode="auto">
          <a:xfrm>
            <a:off x="895350" y="3943350"/>
            <a:ext cx="5835650" cy="985838"/>
          </a:xfrm>
          <a:prstGeom prst="ellipse">
            <a:avLst/>
          </a:prstGeom>
          <a:noFill/>
          <a:ln w="76200">
            <a:solidFill>
              <a:srgbClr val="EF1F1D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>
    <p:wheel spokes="0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54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54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754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754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5469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0194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0195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0196" name="Rectangle 4"/>
          <p:cNvSpPr>
            <a:spLocks noChangeArrowheads="1"/>
          </p:cNvSpPr>
          <p:nvPr/>
        </p:nvSpPr>
        <p:spPr bwMode="auto">
          <a:xfrm>
            <a:off x="2735263" y="458788"/>
            <a:ext cx="3636962" cy="1698625"/>
          </a:xfrm>
          <a:prstGeom prst="rect">
            <a:avLst/>
          </a:prstGeom>
          <a:noFill/>
          <a:ln>
            <a:noFill/>
          </a:ln>
          <a:effectLst>
            <a:outerShdw blurRad="63500" dist="102391" dir="178469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6600" b="1" i="1">
                <a:solidFill>
                  <a:schemeClr val="tx2"/>
                </a:solidFill>
              </a:rPr>
              <a:t>tmjA[H y#dnmOf</a:t>
            </a:r>
            <a:endParaRPr lang="en-US" sz="7200" b="1" i="1">
              <a:solidFill>
                <a:schemeClr val="tx2"/>
              </a:solidFill>
            </a:endParaRPr>
          </a:p>
        </p:txBody>
      </p:sp>
      <p:sp>
        <p:nvSpPr>
          <p:cNvPr id="520197" name="Rectangle 5"/>
          <p:cNvSpPr>
            <a:spLocks noChangeArrowheads="1"/>
          </p:cNvSpPr>
          <p:nvPr/>
        </p:nvSpPr>
        <p:spPr bwMode="auto">
          <a:xfrm>
            <a:off x="650875" y="681038"/>
            <a:ext cx="1881188" cy="15494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r"/>
            <a:r>
              <a:rPr lang="en-US" sz="2400" b="1">
                <a:solidFill>
                  <a:srgbClr val="FD2558"/>
                </a:solidFill>
              </a:rPr>
              <a:t>tmjA[Htm;zdwfac:jcif;    </a:t>
            </a:r>
            <a:r>
              <a:rPr lang="en-US" sz="2400" b="1"/>
              <a:t>urÇmOD;usrf;</a:t>
            </a:r>
          </a:p>
          <a:p>
            <a:pPr algn="r"/>
            <a:r>
              <a:rPr lang="en-US" sz="2400" b="1"/>
              <a:t>12;1-3</a:t>
            </a:r>
          </a:p>
        </p:txBody>
      </p:sp>
      <p:sp>
        <p:nvSpPr>
          <p:cNvPr id="520198" name="Rectangle 6"/>
          <p:cNvSpPr>
            <a:spLocks noChangeArrowheads="1"/>
          </p:cNvSpPr>
          <p:nvPr/>
        </p:nvSpPr>
        <p:spPr bwMode="auto">
          <a:xfrm>
            <a:off x="1108075" y="3603625"/>
            <a:ext cx="1573213" cy="515938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2800" b="1" i="1">
                <a:solidFill>
                  <a:srgbClr val="5BFF5B"/>
                </a:solidFill>
              </a:rPr>
              <a:t>ajr</a:t>
            </a:r>
          </a:p>
        </p:txBody>
      </p:sp>
      <p:sp>
        <p:nvSpPr>
          <p:cNvPr id="520199" name="Rectangle 7"/>
          <p:cNvSpPr>
            <a:spLocks noChangeArrowheads="1"/>
          </p:cNvSpPr>
          <p:nvPr/>
        </p:nvSpPr>
        <p:spPr bwMode="auto">
          <a:xfrm>
            <a:off x="1398588" y="1206500"/>
            <a:ext cx="6324600" cy="46482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rgbClr val="919191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0200" name="Line 8"/>
          <p:cNvSpPr>
            <a:spLocks noChangeShapeType="1"/>
          </p:cNvSpPr>
          <p:nvPr/>
        </p:nvSpPr>
        <p:spPr bwMode="auto">
          <a:xfrm>
            <a:off x="1504950" y="3962400"/>
            <a:ext cx="63246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0201" name="Line 9"/>
          <p:cNvSpPr>
            <a:spLocks noChangeShapeType="1"/>
          </p:cNvSpPr>
          <p:nvPr/>
        </p:nvSpPr>
        <p:spPr bwMode="auto">
          <a:xfrm>
            <a:off x="5556250" y="1993900"/>
            <a:ext cx="0" cy="10668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0202" name="Line 10"/>
          <p:cNvSpPr>
            <a:spLocks noChangeShapeType="1"/>
          </p:cNvSpPr>
          <p:nvPr/>
        </p:nvSpPr>
        <p:spPr bwMode="auto">
          <a:xfrm>
            <a:off x="3638550" y="1828800"/>
            <a:ext cx="0" cy="10668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0203" name="Line 11"/>
          <p:cNvSpPr>
            <a:spLocks noChangeShapeType="1"/>
          </p:cNvSpPr>
          <p:nvPr/>
        </p:nvSpPr>
        <p:spPr bwMode="auto">
          <a:xfrm>
            <a:off x="1504950" y="2895600"/>
            <a:ext cx="63246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0204" name="Line 12"/>
          <p:cNvSpPr>
            <a:spLocks noChangeShapeType="1"/>
          </p:cNvSpPr>
          <p:nvPr/>
        </p:nvSpPr>
        <p:spPr bwMode="auto">
          <a:xfrm>
            <a:off x="3638550" y="3962400"/>
            <a:ext cx="0" cy="19812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0205" name="Text Box 13"/>
          <p:cNvSpPr txBox="1">
            <a:spLocks noChangeArrowheads="1"/>
          </p:cNvSpPr>
          <p:nvPr/>
        </p:nvSpPr>
        <p:spPr bwMode="auto">
          <a:xfrm>
            <a:off x="8726488" y="106363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520206" name="Text Box 14"/>
          <p:cNvSpPr txBox="1">
            <a:spLocks noChangeArrowheads="1"/>
          </p:cNvSpPr>
          <p:nvPr/>
        </p:nvSpPr>
        <p:spPr bwMode="auto">
          <a:xfrm>
            <a:off x="6635750" y="649288"/>
            <a:ext cx="2193925" cy="822325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400" b="1">
                <a:solidFill>
                  <a:srgbClr val="FD2558"/>
                </a:solidFill>
              </a:rPr>
              <a:t>y#dnmOf  urÇm15;9-18</a:t>
            </a:r>
          </a:p>
        </p:txBody>
      </p:sp>
      <p:sp>
        <p:nvSpPr>
          <p:cNvPr id="520207" name="Rectangle 15"/>
          <p:cNvSpPr>
            <a:spLocks noChangeArrowheads="1"/>
          </p:cNvSpPr>
          <p:nvPr/>
        </p:nvSpPr>
        <p:spPr bwMode="auto">
          <a:xfrm>
            <a:off x="3951288" y="3582988"/>
            <a:ext cx="1571625" cy="515937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2800" b="1" i="1">
                <a:solidFill>
                  <a:srgbClr val="5BFF5B"/>
                </a:solidFill>
              </a:rPr>
              <a:t>rsKd;aph</a:t>
            </a:r>
          </a:p>
        </p:txBody>
      </p:sp>
      <p:sp>
        <p:nvSpPr>
          <p:cNvPr id="520208" name="Rectangle 16"/>
          <p:cNvSpPr>
            <a:spLocks noChangeArrowheads="1"/>
          </p:cNvSpPr>
          <p:nvPr/>
        </p:nvSpPr>
        <p:spPr bwMode="auto">
          <a:xfrm>
            <a:off x="6118225" y="3598863"/>
            <a:ext cx="2487613" cy="515937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2800" b="1" i="1">
                <a:solidFill>
                  <a:srgbClr val="5BFF5B"/>
                </a:solidFill>
              </a:rPr>
              <a:t>aumif;BuD;r*Fvm</a:t>
            </a:r>
          </a:p>
        </p:txBody>
      </p:sp>
      <p:sp>
        <p:nvSpPr>
          <p:cNvPr id="520209" name="Rectangle 17"/>
          <p:cNvSpPr>
            <a:spLocks noChangeArrowheads="1"/>
          </p:cNvSpPr>
          <p:nvPr/>
        </p:nvSpPr>
        <p:spPr bwMode="auto">
          <a:xfrm>
            <a:off x="1109663" y="2859088"/>
            <a:ext cx="1571625" cy="3937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2000" b="1"/>
              <a:t>urÇm 13;15 </a:t>
            </a:r>
          </a:p>
        </p:txBody>
      </p:sp>
      <p:sp>
        <p:nvSpPr>
          <p:cNvPr id="520210" name="Rectangle 18"/>
          <p:cNvSpPr>
            <a:spLocks noChangeArrowheads="1"/>
          </p:cNvSpPr>
          <p:nvPr/>
        </p:nvSpPr>
        <p:spPr bwMode="auto">
          <a:xfrm>
            <a:off x="1065213" y="4032250"/>
            <a:ext cx="1352550" cy="3937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2000" b="1"/>
              <a:t>urÇm 12;1</a:t>
            </a:r>
          </a:p>
        </p:txBody>
      </p:sp>
      <p:sp>
        <p:nvSpPr>
          <p:cNvPr id="520211" name="Rectangle 19"/>
          <p:cNvSpPr>
            <a:spLocks noChangeArrowheads="1"/>
          </p:cNvSpPr>
          <p:nvPr/>
        </p:nvSpPr>
        <p:spPr bwMode="auto">
          <a:xfrm>
            <a:off x="3884613" y="4035425"/>
            <a:ext cx="1514475" cy="3937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2000" b="1"/>
              <a:t>urÇm 12;2</a:t>
            </a:r>
          </a:p>
        </p:txBody>
      </p:sp>
      <p:sp>
        <p:nvSpPr>
          <p:cNvPr id="520212" name="Rectangle 20"/>
          <p:cNvSpPr>
            <a:spLocks noChangeArrowheads="1"/>
          </p:cNvSpPr>
          <p:nvPr/>
        </p:nvSpPr>
        <p:spPr bwMode="auto">
          <a:xfrm>
            <a:off x="6551613" y="4043363"/>
            <a:ext cx="1487487" cy="3937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2000" b="1"/>
              <a:t>urÇm 12;3</a:t>
            </a:r>
          </a:p>
        </p:txBody>
      </p:sp>
      <p:sp>
        <p:nvSpPr>
          <p:cNvPr id="520213" name="Rectangle 21"/>
          <p:cNvSpPr>
            <a:spLocks noChangeArrowheads="1"/>
          </p:cNvSpPr>
          <p:nvPr/>
        </p:nvSpPr>
        <p:spPr bwMode="auto">
          <a:xfrm>
            <a:off x="3573463" y="2851150"/>
            <a:ext cx="2225675" cy="3937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2000" b="1"/>
              <a:t>urÇm 13;14-16</a:t>
            </a:r>
          </a:p>
        </p:txBody>
      </p:sp>
      <p:sp>
        <p:nvSpPr>
          <p:cNvPr id="520214" name="Rectangle 22"/>
          <p:cNvSpPr>
            <a:spLocks noChangeArrowheads="1"/>
          </p:cNvSpPr>
          <p:nvPr/>
        </p:nvSpPr>
        <p:spPr bwMode="auto">
          <a:xfrm>
            <a:off x="6435725" y="2860675"/>
            <a:ext cx="1689100" cy="3937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2000" b="1"/>
              <a:t>urÇm 15;9-18</a:t>
            </a:r>
          </a:p>
        </p:txBody>
      </p:sp>
      <p:sp>
        <p:nvSpPr>
          <p:cNvPr id="520215" name="Rectangle 23"/>
          <p:cNvSpPr>
            <a:spLocks noChangeArrowheads="1"/>
          </p:cNvSpPr>
          <p:nvPr/>
        </p:nvSpPr>
        <p:spPr bwMode="auto">
          <a:xfrm>
            <a:off x="315913" y="6365875"/>
            <a:ext cx="8634412" cy="515938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sz="2800" b="1" i="1">
                <a:solidFill>
                  <a:srgbClr val="FFFF39"/>
                </a:solidFill>
              </a:rPr>
              <a:t>or®musrf;pm\ t"duaBum&amp;kd;</a:t>
            </a:r>
          </a:p>
        </p:txBody>
      </p:sp>
      <p:sp>
        <p:nvSpPr>
          <p:cNvPr id="520216" name="Line 24"/>
          <p:cNvSpPr>
            <a:spLocks noChangeShapeType="1"/>
          </p:cNvSpPr>
          <p:nvPr/>
        </p:nvSpPr>
        <p:spPr bwMode="auto">
          <a:xfrm flipH="1">
            <a:off x="1765300" y="1992313"/>
            <a:ext cx="1495425" cy="414337"/>
          </a:xfrm>
          <a:prstGeom prst="line">
            <a:avLst/>
          </a:prstGeom>
          <a:noFill/>
          <a:ln w="76200" cmpd="tri">
            <a:solidFill>
              <a:schemeClr val="hlink"/>
            </a:solidFill>
            <a:round/>
            <a:headEnd/>
            <a:tailEnd/>
          </a:ln>
          <a:effectLst>
            <a:outerShdw blurRad="63500" dist="68978" dir="1379351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0217" name="Line 25"/>
          <p:cNvSpPr>
            <a:spLocks noChangeShapeType="1"/>
          </p:cNvSpPr>
          <p:nvPr/>
        </p:nvSpPr>
        <p:spPr bwMode="auto">
          <a:xfrm>
            <a:off x="5913438" y="2036763"/>
            <a:ext cx="1389062" cy="334962"/>
          </a:xfrm>
          <a:prstGeom prst="line">
            <a:avLst/>
          </a:prstGeom>
          <a:noFill/>
          <a:ln w="76200" cmpd="tri">
            <a:solidFill>
              <a:schemeClr val="hlink"/>
            </a:solidFill>
            <a:round/>
            <a:headEnd/>
            <a:tailEnd/>
          </a:ln>
          <a:effectLst>
            <a:outerShdw blurRad="63500" dist="68978" dir="1379351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0218" name="Line 26"/>
          <p:cNvSpPr>
            <a:spLocks noChangeShapeType="1"/>
          </p:cNvSpPr>
          <p:nvPr/>
        </p:nvSpPr>
        <p:spPr bwMode="auto">
          <a:xfrm flipH="1">
            <a:off x="4560888" y="2122488"/>
            <a:ext cx="0" cy="293687"/>
          </a:xfrm>
          <a:prstGeom prst="line">
            <a:avLst/>
          </a:prstGeom>
          <a:noFill/>
          <a:ln w="76200" cmpd="tri">
            <a:solidFill>
              <a:schemeClr val="hlink"/>
            </a:solidFill>
            <a:round/>
            <a:headEnd/>
            <a:tailEnd/>
          </a:ln>
          <a:effectLst>
            <a:outerShdw blurRad="63500" dist="68978" dir="1379351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0219" name="Rectangle 27"/>
          <p:cNvSpPr>
            <a:spLocks noChangeArrowheads="1"/>
          </p:cNvSpPr>
          <p:nvPr/>
        </p:nvSpPr>
        <p:spPr bwMode="auto">
          <a:xfrm>
            <a:off x="790575" y="2443163"/>
            <a:ext cx="2198688" cy="515937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2800" b="1" i="1">
                <a:solidFill>
                  <a:schemeClr val="folHlink"/>
                </a:solidFill>
              </a:rPr>
              <a:t>xm0&amp;</a:t>
            </a:r>
          </a:p>
        </p:txBody>
      </p:sp>
      <p:sp>
        <p:nvSpPr>
          <p:cNvPr id="520220" name="Rectangle 28"/>
          <p:cNvSpPr>
            <a:spLocks noChangeArrowheads="1"/>
          </p:cNvSpPr>
          <p:nvPr/>
        </p:nvSpPr>
        <p:spPr bwMode="auto">
          <a:xfrm>
            <a:off x="4046538" y="2392363"/>
            <a:ext cx="2195512" cy="515937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2800" b="1" i="1">
                <a:solidFill>
                  <a:schemeClr val="folHlink"/>
                </a:solidFill>
              </a:rPr>
              <a:t>rl&amp;if;</a:t>
            </a:r>
          </a:p>
        </p:txBody>
      </p:sp>
      <p:sp>
        <p:nvSpPr>
          <p:cNvPr id="520221" name="Rectangle 29"/>
          <p:cNvSpPr>
            <a:spLocks noChangeArrowheads="1"/>
          </p:cNvSpPr>
          <p:nvPr/>
        </p:nvSpPr>
        <p:spPr bwMode="auto">
          <a:xfrm>
            <a:off x="5732463" y="2019300"/>
            <a:ext cx="3411537" cy="9429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2800" b="1" i="1">
                <a:solidFill>
                  <a:schemeClr val="folHlink"/>
                </a:solidFill>
              </a:rPr>
              <a:t>tajctaeay:wGif    rrlwnf aom</a:t>
            </a:r>
          </a:p>
        </p:txBody>
      </p:sp>
      <p:grpSp>
        <p:nvGrpSpPr>
          <p:cNvPr id="520223" name="Group 31"/>
          <p:cNvGrpSpPr>
            <a:grpSpLocks/>
          </p:cNvGrpSpPr>
          <p:nvPr/>
        </p:nvGrpSpPr>
        <p:grpSpPr bwMode="auto">
          <a:xfrm>
            <a:off x="190500" y="1152525"/>
            <a:ext cx="307975" cy="4992688"/>
            <a:chOff x="120" y="726"/>
            <a:chExt cx="194" cy="3145"/>
          </a:xfrm>
        </p:grpSpPr>
        <p:sp>
          <p:nvSpPr>
            <p:cNvPr id="520224" name="AutoShape 32"/>
            <p:cNvSpPr>
              <a:spLocks noChangeArrowheads="1"/>
            </p:cNvSpPr>
            <p:nvPr/>
          </p:nvSpPr>
          <p:spPr bwMode="auto">
            <a:xfrm>
              <a:off x="128" y="726"/>
              <a:ext cx="186" cy="177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9C0031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0225" name="AutoShape 33"/>
            <p:cNvSpPr>
              <a:spLocks noChangeArrowheads="1"/>
            </p:cNvSpPr>
            <p:nvPr/>
          </p:nvSpPr>
          <p:spPr bwMode="auto">
            <a:xfrm>
              <a:off x="128" y="1714"/>
              <a:ext cx="186" cy="177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9C0031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0226" name="AutoShape 34"/>
            <p:cNvSpPr>
              <a:spLocks noChangeArrowheads="1"/>
            </p:cNvSpPr>
            <p:nvPr/>
          </p:nvSpPr>
          <p:spPr bwMode="auto">
            <a:xfrm>
              <a:off x="120" y="2451"/>
              <a:ext cx="186" cy="177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9C0031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0227" name="AutoShape 35"/>
            <p:cNvSpPr>
              <a:spLocks noChangeArrowheads="1"/>
            </p:cNvSpPr>
            <p:nvPr/>
          </p:nvSpPr>
          <p:spPr bwMode="auto">
            <a:xfrm>
              <a:off x="128" y="3694"/>
              <a:ext cx="186" cy="177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9C0031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20229" name="Text Box 37"/>
          <p:cNvSpPr txBox="1">
            <a:spLocks noChangeArrowheads="1"/>
          </p:cNvSpPr>
          <p:nvPr/>
        </p:nvSpPr>
        <p:spPr bwMode="auto">
          <a:xfrm>
            <a:off x="8832850" y="6184900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my-MM" sz="2000">
              <a:solidFill>
                <a:srgbClr val="FFFFFF"/>
              </a:solidFill>
            </a:endParaRPr>
          </a:p>
        </p:txBody>
      </p:sp>
      <p:sp>
        <p:nvSpPr>
          <p:cNvPr id="520232" name="Rectangle 40"/>
          <p:cNvSpPr>
            <a:spLocks noChangeArrowheads="1"/>
          </p:cNvSpPr>
          <p:nvPr/>
        </p:nvSpPr>
        <p:spPr bwMode="auto">
          <a:xfrm>
            <a:off x="8123238" y="6530975"/>
            <a:ext cx="29368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</a:rPr>
              <a:t>53</a:t>
            </a:r>
          </a:p>
        </p:txBody>
      </p:sp>
      <p:sp>
        <p:nvSpPr>
          <p:cNvPr id="520233" name="Text Box 41"/>
          <p:cNvSpPr txBox="1">
            <a:spLocks noChangeArrowheads="1"/>
          </p:cNvSpPr>
          <p:nvPr/>
        </p:nvSpPr>
        <p:spPr bwMode="auto">
          <a:xfrm>
            <a:off x="708025" y="6545263"/>
            <a:ext cx="458788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900" b="1">
                <a:solidFill>
                  <a:srgbClr val="FFFFFF"/>
                </a:solidFill>
              </a:rPr>
              <a:t>©2004 TBBMI</a:t>
            </a:r>
          </a:p>
        </p:txBody>
      </p:sp>
      <p:sp>
        <p:nvSpPr>
          <p:cNvPr id="520234" name="Rectangle 42"/>
          <p:cNvSpPr>
            <a:spLocks noChangeArrowheads="1"/>
          </p:cNvSpPr>
          <p:nvPr/>
        </p:nvSpPr>
        <p:spPr bwMode="auto">
          <a:xfrm>
            <a:off x="7670800" y="6526213"/>
            <a:ext cx="5302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</a:rPr>
              <a:t>8.0.05a.</a:t>
            </a:r>
          </a:p>
        </p:txBody>
      </p:sp>
    </p:spTree>
  </p:cSld>
  <p:clrMapOvr>
    <a:masterClrMapping/>
  </p:clrMapOvr>
  <p:transition xmlns:p14="http://schemas.microsoft.com/office/powerpoint/2010/main">
    <p:wheel spokes="0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20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75"/>
                                        <p:tgtEl>
                                          <p:spTgt spid="520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0214" grpId="0" autoUpdateAnimBg="0"/>
      <p:bldP spid="520221" grpId="0" autoUpdateAnimBg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62" name="Rectangle 2"/>
          <p:cNvSpPr>
            <a:spLocks noChangeArrowheads="1"/>
          </p:cNvSpPr>
          <p:nvPr/>
        </p:nvSpPr>
        <p:spPr bwMode="auto">
          <a:xfrm>
            <a:off x="569913" y="1347788"/>
            <a:ext cx="6718300" cy="1004887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i="1"/>
              <a:t> tajctaeay:wGifrllwnfaom oabmwlnDcsuf</a:t>
            </a:r>
            <a:endParaRPr lang="en-US" sz="2800" b="1" i="1"/>
          </a:p>
          <a:p>
            <a:pPr>
              <a:lnSpc>
                <a:spcPct val="50000"/>
              </a:lnSpc>
              <a:spcBef>
                <a:spcPct val="50000"/>
              </a:spcBef>
            </a:pPr>
            <a:endParaRPr lang="en-US" sz="2800" b="1" i="1"/>
          </a:p>
        </p:txBody>
      </p:sp>
      <p:sp>
        <p:nvSpPr>
          <p:cNvPr id="501763" name="Rectangle 3"/>
          <p:cNvSpPr>
            <a:spLocks noChangeArrowheads="1"/>
          </p:cNvSpPr>
          <p:nvPr/>
        </p:nvSpPr>
        <p:spPr bwMode="auto">
          <a:xfrm>
            <a:off x="371475" y="682625"/>
            <a:ext cx="8443913" cy="500063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lnSpc>
                <a:spcPct val="45000"/>
              </a:lnSpc>
              <a:spcBef>
                <a:spcPct val="50000"/>
              </a:spcBef>
            </a:pPr>
            <a:r>
              <a:rPr lang="en-US" sz="4800" b="1" i="1">
                <a:solidFill>
                  <a:srgbClr val="66FF78"/>
                </a:solidFill>
              </a:rPr>
              <a:t>tHhjobG,f&amp;mvkyfaqmifyHk eSpfck</a:t>
            </a:r>
            <a:r>
              <a:rPr lang="en-US" sz="6000" b="1" i="1">
                <a:solidFill>
                  <a:srgbClr val="66FF78"/>
                </a:solidFill>
              </a:rPr>
              <a:t> </a:t>
            </a:r>
          </a:p>
        </p:txBody>
      </p:sp>
      <p:sp>
        <p:nvSpPr>
          <p:cNvPr id="501765" name="Rectangle 5"/>
          <p:cNvSpPr>
            <a:spLocks noChangeArrowheads="1"/>
          </p:cNvSpPr>
          <p:nvPr/>
        </p:nvSpPr>
        <p:spPr bwMode="auto">
          <a:xfrm>
            <a:off x="1276350" y="2044700"/>
            <a:ext cx="7164388" cy="1004888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2800" b="1" i="1">
                <a:latin typeface="Arial"/>
              </a:rPr>
              <a:t>“</a:t>
            </a:r>
            <a:endParaRPr lang="en-US" sz="2800" b="1" i="1">
              <a:solidFill>
                <a:srgbClr val="CC0000"/>
              </a:solidFill>
            </a:endParaRP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sz="3200" b="1" i="1"/>
              <a:t>xdkt&amp;mudkoifvkyfaqmifvQif þt&amp;mudkigjyKrnf</a:t>
            </a:r>
          </a:p>
        </p:txBody>
      </p:sp>
      <p:sp>
        <p:nvSpPr>
          <p:cNvPr id="501766" name="Rectangle 6"/>
          <p:cNvSpPr>
            <a:spLocks noChangeArrowheads="1"/>
          </p:cNvSpPr>
          <p:nvPr/>
        </p:nvSpPr>
        <p:spPr bwMode="auto">
          <a:xfrm>
            <a:off x="700088" y="3754438"/>
            <a:ext cx="7434262" cy="515937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i="1"/>
              <a:t>tajctaeay:wGifrrlwnfaom oabmwlnDrI</a:t>
            </a:r>
          </a:p>
        </p:txBody>
      </p:sp>
      <p:sp>
        <p:nvSpPr>
          <p:cNvPr id="501767" name="Rectangle 7"/>
          <p:cNvSpPr>
            <a:spLocks noChangeArrowheads="1"/>
          </p:cNvSpPr>
          <p:nvPr/>
        </p:nvSpPr>
        <p:spPr bwMode="auto">
          <a:xfrm>
            <a:off x="612775" y="4641850"/>
            <a:ext cx="7947025" cy="9429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2800" b="1" i="1">
                <a:latin typeface="Arial"/>
              </a:rPr>
              <a:t>“</a:t>
            </a:r>
            <a:r>
              <a:rPr lang="en-US" sz="2800" b="1" i="1"/>
              <a:t>t&amp;mrsm;tm;vkH; igvkyfaqmifay;rnf/ avmavmq,foifjyKrjyK/ t"dur[kwf/</a:t>
            </a:r>
            <a:r>
              <a:rPr lang="ja-JP" altLang="en-US" sz="2800" b="1" i="1">
                <a:latin typeface="Arial"/>
              </a:rPr>
              <a:t>”</a:t>
            </a:r>
            <a:endParaRPr lang="en-US" sz="2800" b="1" i="1"/>
          </a:p>
        </p:txBody>
      </p:sp>
      <p:sp>
        <p:nvSpPr>
          <p:cNvPr id="501768" name="AutoShape 8"/>
          <p:cNvSpPr>
            <a:spLocks noChangeArrowheads="1"/>
          </p:cNvSpPr>
          <p:nvPr/>
        </p:nvSpPr>
        <p:spPr bwMode="auto">
          <a:xfrm>
            <a:off x="458788" y="3581400"/>
            <a:ext cx="6105525" cy="2303463"/>
          </a:xfrm>
          <a:prstGeom prst="roundRect">
            <a:avLst>
              <a:gd name="adj" fmla="val 16667"/>
            </a:avLst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99190" dir="238833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1769" name="Text Box 9"/>
          <p:cNvSpPr txBox="1">
            <a:spLocks noChangeArrowheads="1"/>
          </p:cNvSpPr>
          <p:nvPr/>
        </p:nvSpPr>
        <p:spPr bwMode="auto">
          <a:xfrm>
            <a:off x="8763000" y="106363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my-MM" sz="2000">
              <a:solidFill>
                <a:srgbClr val="FFA27C"/>
              </a:solidFill>
            </a:endParaRPr>
          </a:p>
        </p:txBody>
      </p:sp>
      <p:sp>
        <p:nvSpPr>
          <p:cNvPr id="501775" name="Rectangle 15"/>
          <p:cNvSpPr>
            <a:spLocks noChangeArrowheads="1"/>
          </p:cNvSpPr>
          <p:nvPr/>
        </p:nvSpPr>
        <p:spPr bwMode="auto">
          <a:xfrm>
            <a:off x="8123238" y="6530975"/>
            <a:ext cx="29368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</a:rPr>
              <a:t>54</a:t>
            </a:r>
          </a:p>
        </p:txBody>
      </p:sp>
      <p:sp>
        <p:nvSpPr>
          <p:cNvPr id="501776" name="Text Box 16"/>
          <p:cNvSpPr txBox="1">
            <a:spLocks noChangeArrowheads="1"/>
          </p:cNvSpPr>
          <p:nvPr/>
        </p:nvSpPr>
        <p:spPr bwMode="auto">
          <a:xfrm>
            <a:off x="8516938" y="6429375"/>
            <a:ext cx="285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rgbClr val="FFFFFF"/>
                </a:solidFill>
              </a:rPr>
              <a:t>5</a:t>
            </a:r>
          </a:p>
        </p:txBody>
      </p:sp>
    </p:spTree>
  </p:cSld>
  <p:clrMapOvr>
    <a:masterClrMapping/>
  </p:clrMapOvr>
  <p:transition xmlns:p14="http://schemas.microsoft.com/office/powerpoint/2010/main">
    <p:wheel spokes="0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017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017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017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017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017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017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017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017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017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017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762" grpId="0" autoUpdateAnimBg="0"/>
      <p:bldP spid="501765" grpId="0" autoUpdateAnimBg="0"/>
      <p:bldP spid="501766" grpId="0" autoUpdateAnimBg="0"/>
      <p:bldP spid="501767" grpId="0" autoUpdateAnimBg="0"/>
      <p:bldP spid="501768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ChangeArrowheads="1"/>
          </p:cNvSpPr>
          <p:nvPr/>
        </p:nvSpPr>
        <p:spPr bwMode="auto">
          <a:xfrm>
            <a:off x="747713" y="1912938"/>
            <a:ext cx="7659687" cy="30162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b="1" baseline="32000">
                <a:latin typeface="CE Horizontal Thick Font" charset="0"/>
              </a:rPr>
              <a:t>17</a:t>
            </a:r>
            <a:r>
              <a:rPr lang="en-US" sz="4800" b="1">
                <a:latin typeface="CE Horizontal Thick Font" charset="0"/>
              </a:rPr>
              <a:t>wzefae0ifIrdkufaomtcg/ cGJxm; aomtom;tv,fY/ rD;ckd;xGufaom rD;zdk/ rD;xGef;vif;aomrD;cGufonf/ xif&amp;Sm;pGma&amp;SmufoGm; av.?</a:t>
            </a:r>
            <a:r>
              <a:rPr lang="en-US" sz="4400" b="1">
                <a:latin typeface="CE Horizontal Thick Font" charset="0"/>
              </a:rPr>
              <a:t> </a:t>
            </a:r>
            <a:r>
              <a:rPr lang="en-US" sz="2800" b="1">
                <a:solidFill>
                  <a:schemeClr val="folHlink"/>
                </a:solidFill>
                <a:latin typeface="CE Horizontal Thick Font" charset="0"/>
              </a:rPr>
              <a:t>	</a:t>
            </a:r>
          </a:p>
        </p:txBody>
      </p:sp>
      <p:sp>
        <p:nvSpPr>
          <p:cNvPr id="99331" name="Rectangle 3"/>
          <p:cNvSpPr>
            <a:spLocks noChangeArrowheads="1"/>
          </p:cNvSpPr>
          <p:nvPr/>
        </p:nvSpPr>
        <p:spPr bwMode="auto">
          <a:xfrm>
            <a:off x="1754188" y="376238"/>
            <a:ext cx="5146675" cy="138112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lnSpc>
                <a:spcPct val="45000"/>
              </a:lnSpc>
              <a:spcBef>
                <a:spcPct val="50000"/>
              </a:spcBef>
            </a:pPr>
            <a:r>
              <a:rPr lang="en-US" sz="3600" b="1" i="1">
                <a:solidFill>
                  <a:schemeClr val="tx2"/>
                </a:solidFill>
              </a:rPr>
              <a:t>tajctaeay:wGifrrlwnfaom</a:t>
            </a:r>
          </a:p>
          <a:p>
            <a:pPr>
              <a:lnSpc>
                <a:spcPct val="45000"/>
              </a:lnSpc>
              <a:spcBef>
                <a:spcPct val="50000"/>
              </a:spcBef>
            </a:pPr>
            <a:r>
              <a:rPr lang="en-US" sz="3600" b="1" i="1">
                <a:solidFill>
                  <a:schemeClr val="tx2"/>
                </a:solidFill>
              </a:rPr>
              <a:t>bk&amp;m;ociff\y#dnmOf</a:t>
            </a:r>
            <a:endParaRPr lang="en-US" sz="3600" b="1" i="1"/>
          </a:p>
          <a:p>
            <a:pPr>
              <a:lnSpc>
                <a:spcPct val="45000"/>
              </a:lnSpc>
              <a:spcBef>
                <a:spcPct val="50000"/>
              </a:spcBef>
            </a:pPr>
            <a:r>
              <a:rPr lang="en-US" sz="3600" b="1" i="1">
                <a:latin typeface="CE Horizontal Thick Font" charset="0"/>
              </a:rPr>
              <a:t>                       </a:t>
            </a:r>
            <a:r>
              <a:rPr lang="en-US" sz="2800" b="1" i="1">
                <a:latin typeface="CE Horizontal Thick Font" charset="0"/>
              </a:rPr>
              <a:t>urBm]D;usrf; 15;9-18</a:t>
            </a:r>
          </a:p>
        </p:txBody>
      </p:sp>
      <p:sp>
        <p:nvSpPr>
          <p:cNvPr id="99334" name="Text Box 6"/>
          <p:cNvSpPr txBox="1">
            <a:spLocks noChangeArrowheads="1"/>
          </p:cNvSpPr>
          <p:nvPr/>
        </p:nvSpPr>
        <p:spPr bwMode="auto">
          <a:xfrm>
            <a:off x="336550" y="5287963"/>
            <a:ext cx="8547100" cy="119062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3600" b="1">
                <a:solidFill>
                  <a:srgbClr val="FF0F07"/>
                </a:solidFill>
              </a:rPr>
              <a:t>*</a:t>
            </a:r>
            <a:r>
              <a:rPr lang="en-US" sz="3600" b="1">
                <a:solidFill>
                  <a:srgbClr val="FF0000"/>
                </a:solidFill>
              </a:rPr>
              <a:t>þ</a:t>
            </a:r>
            <a:r>
              <a:rPr lang="en-US" sz="3600" b="1">
                <a:solidFill>
                  <a:srgbClr val="FF0F07"/>
                </a:solidFill>
              </a:rPr>
              <a:t>onfum; taoG;eSifhjyKvkyf&amp;onfh y#dnmOfzGJUenf;jzpfownf;/</a:t>
            </a:r>
          </a:p>
        </p:txBody>
      </p:sp>
      <p:sp>
        <p:nvSpPr>
          <p:cNvPr id="99336" name="Text Box 8"/>
          <p:cNvSpPr txBox="1">
            <a:spLocks noChangeArrowheads="1"/>
          </p:cNvSpPr>
          <p:nvPr/>
        </p:nvSpPr>
        <p:spPr bwMode="auto">
          <a:xfrm>
            <a:off x="8763000" y="82550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my-MM" sz="2000">
              <a:solidFill>
                <a:srgbClr val="FFA27C"/>
              </a:solidFill>
              <a:latin typeface="Comic Sans MS" charset="0"/>
            </a:endParaRPr>
          </a:p>
        </p:txBody>
      </p:sp>
      <p:sp>
        <p:nvSpPr>
          <p:cNvPr id="99342" name="Rectangle 14"/>
          <p:cNvSpPr>
            <a:spLocks noChangeArrowheads="1"/>
          </p:cNvSpPr>
          <p:nvPr/>
        </p:nvSpPr>
        <p:spPr bwMode="auto">
          <a:xfrm>
            <a:off x="8101013" y="651986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55</a:t>
            </a:r>
          </a:p>
        </p:txBody>
      </p:sp>
      <p:sp>
        <p:nvSpPr>
          <p:cNvPr id="99343" name="Text Box 15"/>
          <p:cNvSpPr txBox="1">
            <a:spLocks noChangeArrowheads="1"/>
          </p:cNvSpPr>
          <p:nvPr/>
        </p:nvSpPr>
        <p:spPr bwMode="auto">
          <a:xfrm>
            <a:off x="8497888" y="6407150"/>
            <a:ext cx="3238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rgbClr val="FFFFFF"/>
                </a:solidFill>
                <a:latin typeface="Comic Sans MS" charset="0"/>
              </a:rPr>
              <a:t>2</a:t>
            </a:r>
          </a:p>
        </p:txBody>
      </p:sp>
    </p:spTree>
  </p:cSld>
  <p:clrMapOvr>
    <a:masterClrMapping/>
  </p:clrMapOvr>
  <p:transition xmlns:p14="http://schemas.microsoft.com/office/powerpoint/2010/main">
    <p:wheel spokes="0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93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93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93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9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99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330" grpId="0" autoUpdateAnimBg="0"/>
      <p:bldP spid="99334" grpId="0" autoUpdateAnimBg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82" name="Rectangle 2"/>
          <p:cNvSpPr>
            <a:spLocks noChangeArrowheads="1"/>
          </p:cNvSpPr>
          <p:nvPr/>
        </p:nvSpPr>
        <p:spPr bwMode="auto">
          <a:xfrm>
            <a:off x="806450" y="1787525"/>
            <a:ext cx="7827963" cy="3443288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b="1" baseline="32000"/>
              <a:t>18</a:t>
            </a:r>
            <a:r>
              <a:rPr lang="en-US" sz="4800" b="1"/>
              <a:t>xdkaeUüxm0&amp;bk&amp;m;onf tmjAHeSif.  y#dnmOfjyKawmfrlvsuftJ*kw</a:t>
            </a:r>
            <a:r>
              <a:rPr lang="en-US" sz="4000" b="1"/>
              <a:t>ÅK</a:t>
            </a:r>
            <a:r>
              <a:rPr lang="en-US" sz="4800" b="1"/>
              <a:t>jrpfrS  pljrpfBuD;wnf;[laom Oz&amp;wfjrpfwdkif atmif/ xdkjynfudk4if;</a:t>
            </a:r>
            <a:r>
              <a:rPr lang="en-US" sz="4400" b="1">
                <a:solidFill>
                  <a:schemeClr val="folHlink"/>
                </a:solidFill>
                <a:latin typeface="Times New Roman" charset="0"/>
              </a:rPr>
              <a:t>			</a:t>
            </a:r>
            <a:r>
              <a:rPr lang="en-US" sz="3600" b="1">
                <a:solidFill>
                  <a:schemeClr val="folHlink"/>
                </a:solidFill>
                <a:latin typeface="Times New Roman" charset="0"/>
              </a:rPr>
              <a:t>(NIV)</a:t>
            </a:r>
            <a:r>
              <a:rPr lang="en-US" sz="2800" b="1">
                <a:solidFill>
                  <a:schemeClr val="folHlink"/>
                </a:solidFill>
                <a:latin typeface="Times New Roman" charset="0"/>
              </a:rPr>
              <a:t> 	</a:t>
            </a:r>
          </a:p>
        </p:txBody>
      </p:sp>
      <p:sp>
        <p:nvSpPr>
          <p:cNvPr id="276483" name="Rectangle 3"/>
          <p:cNvSpPr>
            <a:spLocks noChangeArrowheads="1"/>
          </p:cNvSpPr>
          <p:nvPr/>
        </p:nvSpPr>
        <p:spPr bwMode="auto">
          <a:xfrm>
            <a:off x="1754188" y="665163"/>
            <a:ext cx="6153150" cy="858837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lnSpc>
                <a:spcPct val="45000"/>
              </a:lnSpc>
              <a:spcBef>
                <a:spcPct val="50000"/>
              </a:spcBef>
            </a:pPr>
            <a:r>
              <a:rPr lang="en-US" sz="3600" b="1" i="1">
                <a:solidFill>
                  <a:schemeClr val="tx2"/>
                </a:solidFill>
                <a:latin typeface="CE Horizontal Thick Font" charset="0"/>
              </a:rPr>
              <a:t>ta_ctaeay:wGifrrlwnfaom</a:t>
            </a:r>
            <a:r>
              <a:rPr lang="en-US" sz="3600" b="1" i="1">
                <a:solidFill>
                  <a:schemeClr val="tx2"/>
                </a:solidFill>
                <a:latin typeface="Times New Roman" charset="0"/>
              </a:rPr>
              <a:t>...</a:t>
            </a:r>
            <a:endParaRPr lang="en-US" sz="3600" b="1" i="1">
              <a:latin typeface="Times New Roman" charset="0"/>
            </a:endParaRPr>
          </a:p>
          <a:p>
            <a:pPr>
              <a:lnSpc>
                <a:spcPct val="45000"/>
              </a:lnSpc>
              <a:spcBef>
                <a:spcPct val="50000"/>
              </a:spcBef>
            </a:pPr>
            <a:r>
              <a:rPr lang="en-US" sz="3600" b="1" i="1">
                <a:latin typeface="Times New Roman" charset="0"/>
              </a:rPr>
              <a:t>                  </a:t>
            </a:r>
            <a:r>
              <a:rPr lang="en-US" sz="3600" b="1" i="1">
                <a:latin typeface="CE Horizontal Thick Font" charset="0"/>
              </a:rPr>
              <a:t>urBm]D;usrf; 15;9-18</a:t>
            </a:r>
            <a:endParaRPr lang="en-US" sz="3600" b="1" i="1">
              <a:latin typeface="Times New Roman" charset="0"/>
            </a:endParaRPr>
          </a:p>
        </p:txBody>
      </p:sp>
      <p:sp>
        <p:nvSpPr>
          <p:cNvPr id="276494" name="Rectangle 14"/>
          <p:cNvSpPr>
            <a:spLocks noChangeArrowheads="1"/>
          </p:cNvSpPr>
          <p:nvPr/>
        </p:nvSpPr>
        <p:spPr bwMode="auto">
          <a:xfrm>
            <a:off x="8101013" y="651986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56</a:t>
            </a:r>
          </a:p>
        </p:txBody>
      </p:sp>
    </p:spTree>
  </p:cSld>
  <p:clrMapOvr>
    <a:masterClrMapping/>
  </p:clrMapOvr>
  <p:transition xmlns:p14="http://schemas.microsoft.com/office/powerpoint/2010/main">
    <p:wheel spokes="0"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2184" name="Picture 8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2185" name="Rectangle 9"/>
          <p:cNvSpPr>
            <a:spLocks noChangeArrowheads="1"/>
          </p:cNvSpPr>
          <p:nvPr/>
        </p:nvSpPr>
        <p:spPr bwMode="auto">
          <a:xfrm>
            <a:off x="4763" y="0"/>
            <a:ext cx="9144000" cy="6556375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2179" name="Rectangle 3"/>
          <p:cNvSpPr>
            <a:spLocks noChangeArrowheads="1"/>
          </p:cNvSpPr>
          <p:nvPr/>
        </p:nvSpPr>
        <p:spPr bwMode="auto">
          <a:xfrm>
            <a:off x="1666875" y="2484438"/>
            <a:ext cx="6900863" cy="417512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45000"/>
              </a:lnSpc>
              <a:spcBef>
                <a:spcPct val="50000"/>
              </a:spcBef>
            </a:pPr>
            <a:r>
              <a:rPr lang="en-US" sz="4800" b="1" i="1"/>
              <a:t>a[jAJ 6</a:t>
            </a:r>
          </a:p>
        </p:txBody>
      </p:sp>
      <p:sp>
        <p:nvSpPr>
          <p:cNvPr id="562181" name="Rectangle 5"/>
          <p:cNvSpPr>
            <a:spLocks noChangeArrowheads="1"/>
          </p:cNvSpPr>
          <p:nvPr/>
        </p:nvSpPr>
        <p:spPr bwMode="auto">
          <a:xfrm>
            <a:off x="554038" y="180975"/>
            <a:ext cx="8189912" cy="203835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i="1">
                <a:solidFill>
                  <a:schemeClr val="folHlink"/>
                </a:solidFill>
              </a:rPr>
              <a:t>ueOD;umvü bk&amp;m;ocifonf rdrdrdwfaqG tmjA[HeSifhy#dnmOfzGJUqdk&amp;mwGif oabmwlnDrI*wday:wGiftajcrcHbJ taoG;awmfeSifhwzufowfqefqefy#dnmOfzGJUjcif;jzpfonf?              </a:t>
            </a:r>
          </a:p>
        </p:txBody>
      </p:sp>
      <p:sp>
        <p:nvSpPr>
          <p:cNvPr id="562178" name="Rectangle 2"/>
          <p:cNvSpPr>
            <a:spLocks noChangeArrowheads="1"/>
          </p:cNvSpPr>
          <p:nvPr/>
        </p:nvSpPr>
        <p:spPr bwMode="auto">
          <a:xfrm>
            <a:off x="1066800" y="3309938"/>
            <a:ext cx="7827963" cy="2833687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 baseline="32000"/>
              <a:t>13</a:t>
            </a:r>
            <a:r>
              <a:rPr lang="en-US" sz="3600" b="1"/>
              <a:t>bk&amp;m;ocifonftmjA[HESif.*wdxm; awmfrlaomtcg? udk,fawmfxufomvGefBuD;jrwfaomoludkwdkifwnfí usdefqdk&amp;efr&amp;SdaomaBumifh? udkk,fudkwdkifwnfíusdefqdkawmfrl\/</a:t>
            </a:r>
            <a:r>
              <a:rPr lang="en-US" sz="4400" b="1"/>
              <a:t>    	</a:t>
            </a:r>
            <a:r>
              <a:rPr lang="en-US" sz="2800" b="1">
                <a:latin typeface="WinTaungyi" charset="0"/>
              </a:rPr>
              <a:t>(NIV)</a:t>
            </a:r>
            <a:r>
              <a:rPr lang="en-US" sz="2800" b="1">
                <a:solidFill>
                  <a:schemeClr val="folHlink"/>
                </a:solidFill>
              </a:rPr>
              <a:t> 	</a:t>
            </a:r>
          </a:p>
        </p:txBody>
      </p:sp>
      <p:sp>
        <p:nvSpPr>
          <p:cNvPr id="562180" name="Rectangle 4"/>
          <p:cNvSpPr>
            <a:spLocks noChangeArrowheads="1"/>
          </p:cNvSpPr>
          <p:nvPr/>
        </p:nvSpPr>
        <p:spPr bwMode="auto">
          <a:xfrm>
            <a:off x="8123238" y="6530975"/>
            <a:ext cx="2952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</a:rPr>
              <a:t>57</a:t>
            </a:r>
          </a:p>
        </p:txBody>
      </p:sp>
      <p:sp>
        <p:nvSpPr>
          <p:cNvPr id="562183" name="Text Box 7"/>
          <p:cNvSpPr txBox="1">
            <a:spLocks noChangeArrowheads="1"/>
          </p:cNvSpPr>
          <p:nvPr/>
        </p:nvSpPr>
        <p:spPr bwMode="auto">
          <a:xfrm>
            <a:off x="8524875" y="6429375"/>
            <a:ext cx="2682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rgbClr val="FFFFFF"/>
                </a:solidFill>
              </a:rPr>
              <a:t>2</a:t>
            </a:r>
          </a:p>
        </p:txBody>
      </p:sp>
      <p:sp>
        <p:nvSpPr>
          <p:cNvPr id="562186" name="Text Box 10"/>
          <p:cNvSpPr txBox="1">
            <a:spLocks noChangeArrowheads="1"/>
          </p:cNvSpPr>
          <p:nvPr/>
        </p:nvSpPr>
        <p:spPr bwMode="auto">
          <a:xfrm>
            <a:off x="708025" y="6545263"/>
            <a:ext cx="458788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900" b="1">
                <a:solidFill>
                  <a:srgbClr val="FFFFFF"/>
                </a:solidFill>
              </a:rPr>
              <a:t>©2004 TBBMI</a:t>
            </a:r>
          </a:p>
        </p:txBody>
      </p:sp>
      <p:sp>
        <p:nvSpPr>
          <p:cNvPr id="562187" name="Rectangle 11"/>
          <p:cNvSpPr>
            <a:spLocks noChangeArrowheads="1"/>
          </p:cNvSpPr>
          <p:nvPr/>
        </p:nvSpPr>
        <p:spPr bwMode="auto">
          <a:xfrm>
            <a:off x="7670800" y="6526213"/>
            <a:ext cx="5302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</a:rPr>
              <a:t>8.0.05a.</a:t>
            </a:r>
          </a:p>
        </p:txBody>
      </p:sp>
    </p:spTree>
  </p:cSld>
  <p:clrMapOvr>
    <a:masterClrMapping/>
  </p:clrMapOvr>
  <p:transition xmlns:p14="http://schemas.microsoft.com/office/powerpoint/2010/main">
    <p:wheel spokes="0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62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62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2179" grpId="0" autoUpdateAnimBg="0"/>
      <p:bldP spid="562178" grpId="0" autoUpdateAnimBg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55" name="Line 11"/>
          <p:cNvSpPr>
            <a:spLocks noChangeShapeType="1"/>
          </p:cNvSpPr>
          <p:nvPr/>
        </p:nvSpPr>
        <p:spPr bwMode="auto">
          <a:xfrm>
            <a:off x="2119313" y="3962400"/>
            <a:ext cx="63246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2156" name="Line 12"/>
          <p:cNvSpPr>
            <a:spLocks noChangeShapeType="1"/>
          </p:cNvSpPr>
          <p:nvPr/>
        </p:nvSpPr>
        <p:spPr bwMode="auto">
          <a:xfrm>
            <a:off x="6234113" y="1828800"/>
            <a:ext cx="0" cy="10668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2157" name="Line 13"/>
          <p:cNvSpPr>
            <a:spLocks noChangeShapeType="1"/>
          </p:cNvSpPr>
          <p:nvPr/>
        </p:nvSpPr>
        <p:spPr bwMode="auto">
          <a:xfrm>
            <a:off x="4252913" y="1828800"/>
            <a:ext cx="0" cy="10668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2158" name="Line 14"/>
          <p:cNvSpPr>
            <a:spLocks noChangeShapeType="1"/>
          </p:cNvSpPr>
          <p:nvPr/>
        </p:nvSpPr>
        <p:spPr bwMode="auto">
          <a:xfrm>
            <a:off x="2119313" y="2895600"/>
            <a:ext cx="63246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2159" name="Line 15"/>
          <p:cNvSpPr>
            <a:spLocks noChangeShapeType="1"/>
          </p:cNvSpPr>
          <p:nvPr/>
        </p:nvSpPr>
        <p:spPr bwMode="auto">
          <a:xfrm>
            <a:off x="4252913" y="3962400"/>
            <a:ext cx="0" cy="19812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2160" name="Line 16"/>
          <p:cNvSpPr>
            <a:spLocks noChangeShapeType="1"/>
          </p:cNvSpPr>
          <p:nvPr/>
        </p:nvSpPr>
        <p:spPr bwMode="auto">
          <a:xfrm>
            <a:off x="6234113" y="3962400"/>
            <a:ext cx="0" cy="19812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2161" name="Line 17"/>
          <p:cNvSpPr>
            <a:spLocks noChangeShapeType="1"/>
          </p:cNvSpPr>
          <p:nvPr/>
        </p:nvSpPr>
        <p:spPr bwMode="auto">
          <a:xfrm>
            <a:off x="2119313" y="4953000"/>
            <a:ext cx="63246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2173" name="Text Box 29"/>
          <p:cNvSpPr txBox="1">
            <a:spLocks noChangeArrowheads="1"/>
          </p:cNvSpPr>
          <p:nvPr/>
        </p:nvSpPr>
        <p:spPr bwMode="auto">
          <a:xfrm>
            <a:off x="1066800" y="1168400"/>
            <a:ext cx="6731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my-MM" sz="3600"/>
          </a:p>
        </p:txBody>
      </p:sp>
      <p:sp>
        <p:nvSpPr>
          <p:cNvPr id="262174" name="Rectangle 30"/>
          <p:cNvSpPr>
            <a:spLocks noChangeArrowheads="1"/>
          </p:cNvSpPr>
          <p:nvPr/>
        </p:nvSpPr>
        <p:spPr bwMode="auto">
          <a:xfrm>
            <a:off x="685800" y="1514475"/>
            <a:ext cx="8113713" cy="1919288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 sz="4800" b="1" baseline="32000">
              <a:solidFill>
                <a:schemeClr val="folHlink"/>
              </a:solidFill>
            </a:endParaRPr>
          </a:p>
          <a:p>
            <a:r>
              <a:rPr lang="en-US" sz="4400" b="1">
                <a:solidFill>
                  <a:schemeClr val="folHlink"/>
                </a:solidFill>
              </a:rPr>
              <a:t>*wdawmfrsm;onf </a:t>
            </a:r>
            <a:r>
              <a:rPr lang="en-US" sz="4400" b="1" u="sng">
                <a:solidFill>
                  <a:schemeClr val="folHlink"/>
                </a:solidFill>
              </a:rPr>
              <a:t>xm0&amp;</a:t>
            </a:r>
            <a:r>
              <a:rPr lang="en-US" sz="4400" b="1">
                <a:solidFill>
                  <a:schemeClr val="folHlink"/>
                </a:solidFill>
              </a:rPr>
              <a:t>wnfíf </a:t>
            </a:r>
            <a:r>
              <a:rPr lang="en-US" sz="4400" b="1" u="sng">
                <a:solidFill>
                  <a:schemeClr val="folHlink"/>
                </a:solidFill>
              </a:rPr>
              <a:t>t"dyÜg,f</a:t>
            </a:r>
            <a:r>
              <a:rPr lang="en-US" sz="4400" b="1">
                <a:solidFill>
                  <a:schemeClr val="folHlink"/>
                </a:solidFill>
              </a:rPr>
              <a:t>&amp;SdjyD; </a:t>
            </a:r>
            <a:r>
              <a:rPr lang="en-US" sz="4400" b="1" u="sng">
                <a:solidFill>
                  <a:schemeClr val="folHlink"/>
                </a:solidFill>
              </a:rPr>
              <a:t>tajctaeay:wGifrrlwnfbJ</a:t>
            </a:r>
            <a:r>
              <a:rPr lang="en-US" sz="4400" b="1">
                <a:solidFill>
                  <a:schemeClr val="folHlink"/>
                </a:solidFill>
              </a:rPr>
              <a:t> jynfhpkHygonf?</a:t>
            </a:r>
          </a:p>
        </p:txBody>
      </p:sp>
      <p:sp>
        <p:nvSpPr>
          <p:cNvPr id="262179" name="Text Box 35"/>
          <p:cNvSpPr txBox="1">
            <a:spLocks noChangeArrowheads="1"/>
          </p:cNvSpPr>
          <p:nvPr/>
        </p:nvSpPr>
        <p:spPr bwMode="auto">
          <a:xfrm>
            <a:off x="0" y="0"/>
            <a:ext cx="3100388" cy="1616075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6000" b="1" baseline="32000">
              <a:solidFill>
                <a:schemeClr val="folHlink"/>
              </a:solidFill>
            </a:endParaRPr>
          </a:p>
          <a:p>
            <a:pPr>
              <a:spcBef>
                <a:spcPct val="50000"/>
              </a:spcBef>
            </a:pPr>
            <a:r>
              <a:rPr lang="en-US" sz="6000" b="1" baseline="32000">
                <a:solidFill>
                  <a:schemeClr val="folHlink"/>
                </a:solidFill>
              </a:rPr>
              <a:t>xdkUaemuf</a:t>
            </a:r>
          </a:p>
        </p:txBody>
      </p:sp>
      <p:sp>
        <p:nvSpPr>
          <p:cNvPr id="262180" name="Text Box 36"/>
          <p:cNvSpPr txBox="1">
            <a:spLocks noChangeArrowheads="1"/>
          </p:cNvSpPr>
          <p:nvPr/>
        </p:nvSpPr>
        <p:spPr bwMode="auto">
          <a:xfrm>
            <a:off x="8763000" y="106363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my-MM" sz="2000">
              <a:solidFill>
                <a:srgbClr val="FFA27C"/>
              </a:solidFill>
            </a:endParaRPr>
          </a:p>
        </p:txBody>
      </p:sp>
      <p:sp>
        <p:nvSpPr>
          <p:cNvPr id="262188" name="Text Box 44"/>
          <p:cNvSpPr txBox="1">
            <a:spLocks noChangeArrowheads="1"/>
          </p:cNvSpPr>
          <p:nvPr/>
        </p:nvSpPr>
        <p:spPr bwMode="auto">
          <a:xfrm>
            <a:off x="3598863" y="1406525"/>
            <a:ext cx="3263900" cy="7620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400" b="1" u="sng">
                <a:solidFill>
                  <a:srgbClr val="00FF00"/>
                </a:solidFill>
              </a:rPr>
              <a:t>xm0&amp;</a:t>
            </a:r>
          </a:p>
        </p:txBody>
      </p:sp>
      <p:sp>
        <p:nvSpPr>
          <p:cNvPr id="262189" name="Text Box 45"/>
          <p:cNvSpPr txBox="1">
            <a:spLocks noChangeArrowheads="1"/>
          </p:cNvSpPr>
          <p:nvPr/>
        </p:nvSpPr>
        <p:spPr bwMode="auto">
          <a:xfrm>
            <a:off x="4000500" y="4084638"/>
            <a:ext cx="2884488" cy="7620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400" b="1" u="sng">
                <a:solidFill>
                  <a:srgbClr val="00FF00"/>
                </a:solidFill>
              </a:rPr>
              <a:t>rl&amp;if;pmrSm</a:t>
            </a:r>
          </a:p>
        </p:txBody>
      </p:sp>
      <p:sp>
        <p:nvSpPr>
          <p:cNvPr id="262190" name="Text Box 46"/>
          <p:cNvSpPr txBox="1">
            <a:spLocks noChangeArrowheads="1"/>
          </p:cNvSpPr>
          <p:nvPr/>
        </p:nvSpPr>
        <p:spPr bwMode="auto">
          <a:xfrm>
            <a:off x="3606800" y="5099050"/>
            <a:ext cx="4011613" cy="143192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400" b="1" u="sng">
                <a:solidFill>
                  <a:srgbClr val="00FF00"/>
                </a:solidFill>
              </a:rPr>
              <a:t>tajctaeay:wGif rrlwnfyg/</a:t>
            </a:r>
          </a:p>
        </p:txBody>
      </p:sp>
      <p:sp>
        <p:nvSpPr>
          <p:cNvPr id="262191" name="Rectangle 47"/>
          <p:cNvSpPr>
            <a:spLocks noChangeArrowheads="1"/>
          </p:cNvSpPr>
          <p:nvPr/>
        </p:nvSpPr>
        <p:spPr bwMode="auto">
          <a:xfrm>
            <a:off x="8123238" y="6530975"/>
            <a:ext cx="2952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</a:rPr>
              <a:t>58</a:t>
            </a:r>
          </a:p>
        </p:txBody>
      </p:sp>
      <p:sp>
        <p:nvSpPr>
          <p:cNvPr id="262192" name="Text Box 48"/>
          <p:cNvSpPr txBox="1">
            <a:spLocks noChangeArrowheads="1"/>
          </p:cNvSpPr>
          <p:nvPr/>
        </p:nvSpPr>
        <p:spPr bwMode="auto">
          <a:xfrm>
            <a:off x="708025" y="6545263"/>
            <a:ext cx="458788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900" b="1">
                <a:solidFill>
                  <a:srgbClr val="FFFFFF"/>
                </a:solidFill>
              </a:rPr>
              <a:t>©2004 TBBMI</a:t>
            </a:r>
          </a:p>
        </p:txBody>
      </p:sp>
      <p:sp>
        <p:nvSpPr>
          <p:cNvPr id="262193" name="Rectangle 49"/>
          <p:cNvSpPr>
            <a:spLocks noChangeArrowheads="1"/>
          </p:cNvSpPr>
          <p:nvPr/>
        </p:nvSpPr>
        <p:spPr bwMode="auto">
          <a:xfrm>
            <a:off x="7670800" y="6526213"/>
            <a:ext cx="5302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</a:rPr>
              <a:t>8.0.05a.</a:t>
            </a:r>
          </a:p>
        </p:txBody>
      </p:sp>
      <p:sp>
        <p:nvSpPr>
          <p:cNvPr id="262194" name="Text Box 50"/>
          <p:cNvSpPr txBox="1">
            <a:spLocks noChangeArrowheads="1"/>
          </p:cNvSpPr>
          <p:nvPr/>
        </p:nvSpPr>
        <p:spPr bwMode="auto">
          <a:xfrm>
            <a:off x="8520113" y="6429375"/>
            <a:ext cx="279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rgbClr val="FFFFFF"/>
                </a:solidFill>
              </a:rPr>
              <a:t>4</a:t>
            </a:r>
          </a:p>
        </p:txBody>
      </p:sp>
    </p:spTree>
  </p:cSld>
  <p:clrMapOvr>
    <a:masterClrMapping/>
  </p:clrMapOvr>
  <p:transition xmlns:p14="http://schemas.microsoft.com/office/powerpoint/2010/main">
    <p:wheel spokes="0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1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621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2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2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21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62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62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62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621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621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62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62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62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62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2174" grpId="0" build="p" autoUpdateAnimBg="0"/>
      <p:bldP spid="262188" grpId="0" autoUpdateAnimBg="0"/>
      <p:bldP spid="262189" grpId="0" autoUpdateAnimBg="0"/>
      <p:bldP spid="262190" grpId="0" autoUpdateAnimBg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67" name="AutoShape 11"/>
          <p:cNvSpPr>
            <a:spLocks noChangeArrowheads="1"/>
          </p:cNvSpPr>
          <p:nvPr/>
        </p:nvSpPr>
        <p:spPr bwMode="auto">
          <a:xfrm>
            <a:off x="342900" y="347663"/>
            <a:ext cx="8582025" cy="6216650"/>
          </a:xfrm>
          <a:prstGeom prst="triangle">
            <a:avLst>
              <a:gd name="adj" fmla="val 50000"/>
            </a:avLst>
          </a:prstGeom>
          <a:gradFill rotWithShape="0">
            <a:gsLst>
              <a:gs pos="0">
                <a:srgbClr val="080D94">
                  <a:gamma/>
                  <a:tint val="56078"/>
                  <a:invGamma/>
                </a:srgbClr>
              </a:gs>
              <a:gs pos="100000">
                <a:srgbClr val="080D94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059" name="Rectangle 3"/>
          <p:cNvSpPr>
            <a:spLocks noChangeArrowheads="1"/>
          </p:cNvSpPr>
          <p:nvPr/>
        </p:nvSpPr>
        <p:spPr bwMode="auto">
          <a:xfrm>
            <a:off x="868363" y="1041400"/>
            <a:ext cx="7550150" cy="820738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sz="4800" b="1">
                <a:solidFill>
                  <a:schemeClr val="folHlink"/>
                </a:solidFill>
                <a:latin typeface="CE Horizontal Thick Font" charset="0"/>
              </a:rPr>
              <a:t>aemufqHk;wGif…wdkufxdyfzsm;odkh</a:t>
            </a:r>
            <a:r>
              <a:rPr lang="en-US" sz="4800" b="1">
                <a:solidFill>
                  <a:schemeClr val="folHlink"/>
                </a:solidFill>
                <a:latin typeface="Skia" charset="0"/>
              </a:rPr>
              <a:t>!</a:t>
            </a:r>
          </a:p>
        </p:txBody>
      </p:sp>
      <p:sp>
        <p:nvSpPr>
          <p:cNvPr id="45063" name="Text Box 7"/>
          <p:cNvSpPr txBox="1">
            <a:spLocks noChangeArrowheads="1"/>
          </p:cNvSpPr>
          <p:nvPr/>
        </p:nvSpPr>
        <p:spPr bwMode="auto">
          <a:xfrm>
            <a:off x="8763000" y="82550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my-MM" sz="2000">
              <a:solidFill>
                <a:srgbClr val="FFA27C"/>
              </a:solidFill>
              <a:latin typeface="Comic Sans MS" charset="0"/>
            </a:endParaRPr>
          </a:p>
        </p:txBody>
      </p:sp>
      <p:sp>
        <p:nvSpPr>
          <p:cNvPr id="45070" name="Rectangle 14"/>
          <p:cNvSpPr>
            <a:spLocks noChangeArrowheads="1"/>
          </p:cNvSpPr>
          <p:nvPr/>
        </p:nvSpPr>
        <p:spPr bwMode="auto">
          <a:xfrm>
            <a:off x="8101013" y="651986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59</a:t>
            </a:r>
          </a:p>
        </p:txBody>
      </p:sp>
      <p:sp>
        <p:nvSpPr>
          <p:cNvPr id="45071" name="Text Box 15"/>
          <p:cNvSpPr txBox="1">
            <a:spLocks noChangeArrowheads="1"/>
          </p:cNvSpPr>
          <p:nvPr/>
        </p:nvSpPr>
        <p:spPr bwMode="auto">
          <a:xfrm>
            <a:off x="8497888" y="6407150"/>
            <a:ext cx="3238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rgbClr val="FFFFFF"/>
                </a:solidFill>
                <a:latin typeface="Comic Sans MS" charset="0"/>
              </a:rPr>
              <a:t>3</a:t>
            </a:r>
          </a:p>
        </p:txBody>
      </p:sp>
      <p:sp>
        <p:nvSpPr>
          <p:cNvPr id="45058" name="Rectangle 2"/>
          <p:cNvSpPr>
            <a:spLocks noChangeArrowheads="1"/>
          </p:cNvSpPr>
          <p:nvPr/>
        </p:nvSpPr>
        <p:spPr bwMode="auto">
          <a:xfrm>
            <a:off x="1397000" y="1384300"/>
            <a:ext cx="6011863" cy="408305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endParaRPr lang="en-US" sz="4000" b="1" i="1">
              <a:latin typeface="Skia" charset="0"/>
            </a:endParaRPr>
          </a:p>
          <a:p>
            <a:pPr algn="ctr">
              <a:spcBef>
                <a:spcPct val="50000"/>
              </a:spcBef>
            </a:pPr>
            <a:r>
              <a:rPr lang="en-US" sz="4000" b="1" i="1"/>
              <a:t>tmjA[Honfbk&amp;m;ocifudk ,HkBunfaomaBumif. bk&amp;m;ocifonf oltm; ajzmifhrwfaomol[lí owfrSwfonf?  </a:t>
            </a:r>
          </a:p>
          <a:p>
            <a:pPr algn="r">
              <a:spcBef>
                <a:spcPct val="50000"/>
              </a:spcBef>
            </a:pPr>
            <a:r>
              <a:rPr lang="en-US" sz="2800" b="1" i="1"/>
              <a:t>urÇmOD;usrf; 15;6</a:t>
            </a:r>
            <a:r>
              <a:rPr lang="en-US" sz="2800" b="1" i="1">
                <a:latin typeface="Skia" charset="0"/>
              </a:rPr>
              <a:t> (NIV)  </a:t>
            </a:r>
          </a:p>
        </p:txBody>
      </p:sp>
      <p:sp>
        <p:nvSpPr>
          <p:cNvPr id="45074" name="AutoShape 18"/>
          <p:cNvSpPr>
            <a:spLocks noChangeArrowheads="1"/>
          </p:cNvSpPr>
          <p:nvPr/>
        </p:nvSpPr>
        <p:spPr bwMode="auto">
          <a:xfrm>
            <a:off x="2457450" y="4129088"/>
            <a:ext cx="3852863" cy="649287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EF1F1D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075" name="AutoShape 19"/>
          <p:cNvSpPr>
            <a:spLocks noChangeArrowheads="1"/>
          </p:cNvSpPr>
          <p:nvPr/>
        </p:nvSpPr>
        <p:spPr bwMode="auto">
          <a:xfrm>
            <a:off x="4103688" y="5537200"/>
            <a:ext cx="3770312" cy="581025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EF1F1D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084" name="AutoShape 28"/>
          <p:cNvSpPr>
            <a:spLocks noChangeArrowheads="1"/>
          </p:cNvSpPr>
          <p:nvPr/>
        </p:nvSpPr>
        <p:spPr bwMode="auto">
          <a:xfrm>
            <a:off x="4098925" y="357188"/>
            <a:ext cx="1081088" cy="793750"/>
          </a:xfrm>
          <a:prstGeom prst="triangle">
            <a:avLst>
              <a:gd name="adj" fmla="val 50000"/>
            </a:avLst>
          </a:prstGeom>
          <a:gradFill rotWithShape="0">
            <a:gsLst>
              <a:gs pos="0">
                <a:schemeClr val="folHlink"/>
              </a:gs>
              <a:gs pos="100000">
                <a:schemeClr val="folHlink">
                  <a:gamma/>
                  <a:shade val="38039"/>
                  <a:invGamma/>
                </a:schemeClr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085" name="AutoShape 29"/>
          <p:cNvSpPr>
            <a:spLocks noChangeArrowheads="1"/>
          </p:cNvSpPr>
          <p:nvPr/>
        </p:nvSpPr>
        <p:spPr bwMode="auto">
          <a:xfrm>
            <a:off x="4102100" y="352425"/>
            <a:ext cx="1081088" cy="793750"/>
          </a:xfrm>
          <a:prstGeom prst="triangle">
            <a:avLst>
              <a:gd name="adj" fmla="val 50000"/>
            </a:avLst>
          </a:prstGeom>
          <a:gradFill rotWithShape="0">
            <a:gsLst>
              <a:gs pos="0">
                <a:schemeClr val="folHlink">
                  <a:gamma/>
                  <a:shade val="38039"/>
                  <a:invGamma/>
                </a:schemeClr>
              </a:gs>
              <a:gs pos="100000">
                <a:schemeClr val="folHlink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086" name="AutoShape 30"/>
          <p:cNvSpPr>
            <a:spLocks noChangeArrowheads="1"/>
          </p:cNvSpPr>
          <p:nvPr/>
        </p:nvSpPr>
        <p:spPr bwMode="auto">
          <a:xfrm>
            <a:off x="4090988" y="355600"/>
            <a:ext cx="1081087" cy="793750"/>
          </a:xfrm>
          <a:prstGeom prst="triangle">
            <a:avLst>
              <a:gd name="adj" fmla="val 50000"/>
            </a:avLst>
          </a:prstGeom>
          <a:gradFill rotWithShape="0">
            <a:gsLst>
              <a:gs pos="0">
                <a:schemeClr val="folHlink"/>
              </a:gs>
              <a:gs pos="100000">
                <a:schemeClr val="folHlink">
                  <a:gamma/>
                  <a:shade val="38039"/>
                  <a:invGamma/>
                </a:schemeClr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087" name="AutoShape 31"/>
          <p:cNvSpPr>
            <a:spLocks noChangeArrowheads="1"/>
          </p:cNvSpPr>
          <p:nvPr/>
        </p:nvSpPr>
        <p:spPr bwMode="auto">
          <a:xfrm>
            <a:off x="4089400" y="350838"/>
            <a:ext cx="1081088" cy="793750"/>
          </a:xfrm>
          <a:prstGeom prst="triangle">
            <a:avLst>
              <a:gd name="adj" fmla="val 50000"/>
            </a:avLst>
          </a:prstGeom>
          <a:gradFill rotWithShape="0">
            <a:gsLst>
              <a:gs pos="0">
                <a:schemeClr val="folHlink">
                  <a:gamma/>
                  <a:shade val="38039"/>
                  <a:invGamma/>
                </a:schemeClr>
              </a:gs>
              <a:gs pos="100000">
                <a:schemeClr val="folHlink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088" name="AutoShape 32"/>
          <p:cNvSpPr>
            <a:spLocks noChangeArrowheads="1"/>
          </p:cNvSpPr>
          <p:nvPr/>
        </p:nvSpPr>
        <p:spPr bwMode="auto">
          <a:xfrm>
            <a:off x="4081463" y="355600"/>
            <a:ext cx="1081087" cy="793750"/>
          </a:xfrm>
          <a:prstGeom prst="triangle">
            <a:avLst>
              <a:gd name="adj" fmla="val 50000"/>
            </a:avLst>
          </a:prstGeom>
          <a:gradFill rotWithShape="0">
            <a:gsLst>
              <a:gs pos="0">
                <a:schemeClr val="folHlink"/>
              </a:gs>
              <a:gs pos="100000">
                <a:schemeClr val="folHlink">
                  <a:gamma/>
                  <a:shade val="38039"/>
                  <a:invGamma/>
                </a:schemeClr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089" name="AutoShape 33"/>
          <p:cNvSpPr>
            <a:spLocks noChangeArrowheads="1"/>
          </p:cNvSpPr>
          <p:nvPr/>
        </p:nvSpPr>
        <p:spPr bwMode="auto">
          <a:xfrm>
            <a:off x="4086225" y="355600"/>
            <a:ext cx="1081088" cy="793750"/>
          </a:xfrm>
          <a:prstGeom prst="triangle">
            <a:avLst>
              <a:gd name="adj" fmla="val 50000"/>
            </a:avLst>
          </a:prstGeom>
          <a:gradFill rotWithShape="0">
            <a:gsLst>
              <a:gs pos="0">
                <a:schemeClr val="folHlink">
                  <a:gamma/>
                  <a:shade val="38039"/>
                  <a:invGamma/>
                </a:schemeClr>
              </a:gs>
              <a:gs pos="100000">
                <a:schemeClr val="folHlink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090" name="AutoShape 34"/>
          <p:cNvSpPr>
            <a:spLocks noChangeArrowheads="1"/>
          </p:cNvSpPr>
          <p:nvPr/>
        </p:nvSpPr>
        <p:spPr bwMode="auto">
          <a:xfrm>
            <a:off x="4095750" y="357188"/>
            <a:ext cx="1081088" cy="793750"/>
          </a:xfrm>
          <a:prstGeom prst="triangle">
            <a:avLst>
              <a:gd name="adj" fmla="val 50000"/>
            </a:avLst>
          </a:prstGeom>
          <a:gradFill rotWithShape="0">
            <a:gsLst>
              <a:gs pos="0">
                <a:schemeClr val="folHlink"/>
              </a:gs>
              <a:gs pos="100000">
                <a:schemeClr val="folHlink">
                  <a:gamma/>
                  <a:shade val="38039"/>
                  <a:invGamma/>
                </a:schemeClr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091" name="AutoShape 35"/>
          <p:cNvSpPr>
            <a:spLocks noChangeArrowheads="1"/>
          </p:cNvSpPr>
          <p:nvPr/>
        </p:nvSpPr>
        <p:spPr bwMode="auto">
          <a:xfrm>
            <a:off x="4068763" y="354013"/>
            <a:ext cx="1106487" cy="793750"/>
          </a:xfrm>
          <a:prstGeom prst="triangle">
            <a:avLst>
              <a:gd name="adj" fmla="val 50000"/>
            </a:avLst>
          </a:prstGeom>
          <a:gradFill rotWithShape="0">
            <a:gsLst>
              <a:gs pos="0">
                <a:schemeClr val="folHlink">
                  <a:gamma/>
                  <a:shade val="38039"/>
                  <a:invGamma/>
                </a:schemeClr>
              </a:gs>
              <a:gs pos="100000">
                <a:schemeClr val="folHlink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>
    <p:wheel spokes="0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5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5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5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45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45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45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450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45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450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45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45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45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67" grpId="0" animBg="1"/>
      <p:bldP spid="45058" grpId="0" autoUpdateAnimBg="0"/>
      <p:bldP spid="45074" grpId="0" animBg="1"/>
      <p:bldP spid="45075" grpId="0" animBg="1"/>
      <p:bldP spid="45084" grpId="0" animBg="1"/>
      <p:bldP spid="45085" grpId="0" animBg="1"/>
      <p:bldP spid="45086" grpId="0" animBg="1"/>
      <p:bldP spid="45087" grpId="0" animBg="1"/>
      <p:bldP spid="45088" grpId="0" animBg="1"/>
      <p:bldP spid="45089" grpId="0" animBg="1"/>
      <p:bldP spid="45090" grpId="0" animBg="1"/>
      <p:bldP spid="4509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258" name="Rectangle 2" descr="Walnut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08259" name="Group 3"/>
          <p:cNvGrpSpPr>
            <a:grpSpLocks/>
          </p:cNvGrpSpPr>
          <p:nvPr/>
        </p:nvGrpSpPr>
        <p:grpSpPr bwMode="auto">
          <a:xfrm>
            <a:off x="8148638" y="4983163"/>
            <a:ext cx="168275" cy="179387"/>
            <a:chOff x="4317" y="868"/>
            <a:chExt cx="146" cy="706"/>
          </a:xfrm>
        </p:grpSpPr>
        <p:sp>
          <p:nvSpPr>
            <p:cNvPr id="608260" name="Rectangle 4"/>
            <p:cNvSpPr>
              <a:spLocks noChangeArrowheads="1"/>
            </p:cNvSpPr>
            <p:nvPr/>
          </p:nvSpPr>
          <p:spPr bwMode="auto">
            <a:xfrm rot="16200000">
              <a:off x="4389" y="796"/>
              <a:ext cx="1" cy="1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53882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my-MM" sz="1100" b="1">
                <a:solidFill>
                  <a:srgbClr val="FF262D"/>
                </a:solidFill>
              </a:endParaRPr>
            </a:p>
          </p:txBody>
        </p:sp>
        <p:sp>
          <p:nvSpPr>
            <p:cNvPr id="608261" name="Rectangle 5"/>
            <p:cNvSpPr>
              <a:spLocks noChangeArrowheads="1"/>
            </p:cNvSpPr>
            <p:nvPr/>
          </p:nvSpPr>
          <p:spPr bwMode="auto">
            <a:xfrm rot="16200000">
              <a:off x="4108" y="1242"/>
              <a:ext cx="662" cy="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53882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lIns="0" tIns="0" rIns="0" bIns="0">
              <a:spAutoFit/>
            </a:bodyPr>
            <a:lstStyle/>
            <a:p>
              <a:endParaRPr lang="my-MM" sz="1100">
                <a:solidFill>
                  <a:srgbClr val="FF262D"/>
                </a:solidFill>
              </a:endParaRPr>
            </a:p>
          </p:txBody>
        </p:sp>
      </p:grpSp>
      <p:grpSp>
        <p:nvGrpSpPr>
          <p:cNvPr id="608262" name="Group 6"/>
          <p:cNvGrpSpPr>
            <a:grpSpLocks/>
          </p:cNvGrpSpPr>
          <p:nvPr/>
        </p:nvGrpSpPr>
        <p:grpSpPr bwMode="auto">
          <a:xfrm>
            <a:off x="1627188" y="2182813"/>
            <a:ext cx="6045200" cy="3983037"/>
            <a:chOff x="610" y="1163"/>
            <a:chExt cx="4583" cy="2701"/>
          </a:xfrm>
        </p:grpSpPr>
        <p:sp>
          <p:nvSpPr>
            <p:cNvPr id="608263" name="Rectangle 7" descr="Oak"/>
            <p:cNvSpPr>
              <a:spLocks noChangeArrowheads="1"/>
            </p:cNvSpPr>
            <p:nvPr/>
          </p:nvSpPr>
          <p:spPr bwMode="auto">
            <a:xfrm>
              <a:off x="5037" y="1181"/>
              <a:ext cx="153" cy="2683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12700">
              <a:miter lim="800000"/>
              <a:headEnd/>
              <a:tailEnd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 algn="ctr"/>
              <a:endParaRPr lang="my-MM" sz="2400">
                <a:solidFill>
                  <a:srgbClr val="00DFCA"/>
                </a:solidFill>
              </a:endParaRPr>
            </a:p>
          </p:txBody>
        </p:sp>
        <p:sp>
          <p:nvSpPr>
            <p:cNvPr id="608264" name="Rectangle 8" descr="Oak"/>
            <p:cNvSpPr>
              <a:spLocks noChangeArrowheads="1"/>
            </p:cNvSpPr>
            <p:nvPr/>
          </p:nvSpPr>
          <p:spPr bwMode="auto">
            <a:xfrm>
              <a:off x="611" y="1163"/>
              <a:ext cx="4582" cy="160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>
              <a:noFill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  <a:extLst>
              <a:ext uri="{91240B29-F687-4f45-9708-019B960494DF}">
                <a14:hiddenLine xmlns:a14="http://schemas.microsoft.com/office/drawing/2010/main" w="12700">
                  <a:noFill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608265" name="Rectangle 9" descr="Oak"/>
            <p:cNvSpPr>
              <a:spLocks noChangeArrowheads="1"/>
            </p:cNvSpPr>
            <p:nvPr/>
          </p:nvSpPr>
          <p:spPr bwMode="auto">
            <a:xfrm>
              <a:off x="620" y="3701"/>
              <a:ext cx="4423" cy="161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>
              <a:noFill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  <a:extLst>
              <a:ext uri="{91240B29-F687-4f45-9708-019B960494DF}">
                <a14:hiddenLine xmlns:a14="http://schemas.microsoft.com/office/drawing/2010/main" w="12700">
                  <a:noFill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608266" name="Rectangle 10" descr="Oak"/>
            <p:cNvSpPr>
              <a:spLocks noChangeArrowheads="1"/>
            </p:cNvSpPr>
            <p:nvPr/>
          </p:nvSpPr>
          <p:spPr bwMode="auto">
            <a:xfrm>
              <a:off x="610" y="1167"/>
              <a:ext cx="124" cy="2689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12700">
              <a:miter lim="800000"/>
              <a:headEnd/>
              <a:tailEnd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 algn="ctr"/>
              <a:endParaRPr lang="my-MM" sz="2400">
                <a:solidFill>
                  <a:srgbClr val="00DFCA"/>
                </a:solidFill>
              </a:endParaRPr>
            </a:p>
          </p:txBody>
        </p:sp>
      </p:grpSp>
      <p:pic>
        <p:nvPicPr>
          <p:cNvPr id="608267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3135313" y="4175125"/>
            <a:ext cx="4308475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879B"/>
                </a:solidFill>
              </a14:hiddenFill>
            </a:ext>
          </a:extLst>
        </p:spPr>
      </p:pic>
      <p:grpSp>
        <p:nvGrpSpPr>
          <p:cNvPr id="608268" name="Group 12"/>
          <p:cNvGrpSpPr>
            <a:grpSpLocks/>
          </p:cNvGrpSpPr>
          <p:nvPr/>
        </p:nvGrpSpPr>
        <p:grpSpPr bwMode="auto">
          <a:xfrm>
            <a:off x="8148638" y="4983163"/>
            <a:ext cx="168275" cy="179387"/>
            <a:chOff x="4317" y="868"/>
            <a:chExt cx="146" cy="706"/>
          </a:xfrm>
        </p:grpSpPr>
        <p:sp>
          <p:nvSpPr>
            <p:cNvPr id="608269" name="Rectangle 13"/>
            <p:cNvSpPr>
              <a:spLocks noChangeArrowheads="1"/>
            </p:cNvSpPr>
            <p:nvPr/>
          </p:nvSpPr>
          <p:spPr bwMode="auto">
            <a:xfrm rot="16200000">
              <a:off x="4389" y="796"/>
              <a:ext cx="1" cy="1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53882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my-MM" sz="1100" b="1">
                <a:solidFill>
                  <a:srgbClr val="FF262D"/>
                </a:solidFill>
              </a:endParaRPr>
            </a:p>
          </p:txBody>
        </p:sp>
        <p:sp>
          <p:nvSpPr>
            <p:cNvPr id="608270" name="Rectangle 14"/>
            <p:cNvSpPr>
              <a:spLocks noChangeArrowheads="1"/>
            </p:cNvSpPr>
            <p:nvPr/>
          </p:nvSpPr>
          <p:spPr bwMode="auto">
            <a:xfrm rot="16200000">
              <a:off x="4108" y="1242"/>
              <a:ext cx="662" cy="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53882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lIns="0" tIns="0" rIns="0" bIns="0">
              <a:spAutoFit/>
            </a:bodyPr>
            <a:lstStyle/>
            <a:p>
              <a:endParaRPr lang="my-MM" sz="1100">
                <a:solidFill>
                  <a:srgbClr val="FF262D"/>
                </a:solidFill>
              </a:endParaRPr>
            </a:p>
          </p:txBody>
        </p:sp>
      </p:grpSp>
      <p:sp>
        <p:nvSpPr>
          <p:cNvPr id="608271" name="Rectangle 15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endParaRPr lang="my-MM" sz="3600">
              <a:solidFill>
                <a:srgbClr val="FF262D"/>
              </a:solidFill>
            </a:endParaRPr>
          </a:p>
        </p:txBody>
      </p:sp>
      <p:sp>
        <p:nvSpPr>
          <p:cNvPr id="608272" name="Rectangle 16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endParaRPr lang="my-MM" sz="3600">
              <a:solidFill>
                <a:srgbClr val="FF262D"/>
              </a:solidFill>
            </a:endParaRPr>
          </a:p>
        </p:txBody>
      </p:sp>
      <p:pic>
        <p:nvPicPr>
          <p:cNvPr id="608273" name="Picture 1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-575468" y="4123531"/>
            <a:ext cx="4605338" cy="301625"/>
          </a:xfrm>
          <a:prstGeom prst="rect">
            <a:avLst/>
          </a:prstGeom>
          <a:noFill/>
          <a:effectLst>
            <a:outerShdw blurRad="63500" dist="38099" dir="2700000" algn="ctr" rotWithShape="0">
              <a:schemeClr val="accent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8274" name="Text Box 18"/>
          <p:cNvSpPr txBox="1">
            <a:spLocks noChangeArrowheads="1"/>
          </p:cNvSpPr>
          <p:nvPr/>
        </p:nvSpPr>
        <p:spPr bwMode="auto">
          <a:xfrm>
            <a:off x="5010150" y="1597025"/>
            <a:ext cx="685800" cy="823913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800" b="1"/>
              <a:t>J</a:t>
            </a:r>
          </a:p>
        </p:txBody>
      </p:sp>
      <p:grpSp>
        <p:nvGrpSpPr>
          <p:cNvPr id="608278" name="Group 22"/>
          <p:cNvGrpSpPr>
            <a:grpSpLocks/>
          </p:cNvGrpSpPr>
          <p:nvPr/>
        </p:nvGrpSpPr>
        <p:grpSpPr bwMode="auto">
          <a:xfrm>
            <a:off x="1885950" y="1865313"/>
            <a:ext cx="3506788" cy="390525"/>
            <a:chOff x="1188" y="1175"/>
            <a:chExt cx="2209" cy="246"/>
          </a:xfrm>
        </p:grpSpPr>
        <p:grpSp>
          <p:nvGrpSpPr>
            <p:cNvPr id="608279" name="Group 23"/>
            <p:cNvGrpSpPr>
              <a:grpSpLocks/>
            </p:cNvGrpSpPr>
            <p:nvPr/>
          </p:nvGrpSpPr>
          <p:grpSpPr bwMode="auto">
            <a:xfrm>
              <a:off x="1188" y="1175"/>
              <a:ext cx="1870" cy="246"/>
              <a:chOff x="1188" y="1175"/>
              <a:chExt cx="1870" cy="246"/>
            </a:xfrm>
          </p:grpSpPr>
          <p:sp>
            <p:nvSpPr>
              <p:cNvPr id="608280" name="Rectangle 24"/>
              <p:cNvSpPr>
                <a:spLocks noChangeArrowheads="1"/>
              </p:cNvSpPr>
              <p:nvPr/>
            </p:nvSpPr>
            <p:spPr bwMode="auto">
              <a:xfrm>
                <a:off x="1188" y="1179"/>
                <a:ext cx="172" cy="23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bg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400" b="1">
                    <a:solidFill>
                      <a:srgbClr val="F09F32"/>
                    </a:solidFill>
                  </a:rPr>
                  <a:t>zef</a:t>
                </a:r>
                <a:endParaRPr lang="en-US" sz="3600" b="1">
                  <a:solidFill>
                    <a:srgbClr val="FFEA18"/>
                  </a:solidFill>
                </a:endParaRPr>
              </a:p>
            </p:txBody>
          </p:sp>
          <p:sp>
            <p:nvSpPr>
              <p:cNvPr id="608281" name="Rectangle 25"/>
              <p:cNvSpPr>
                <a:spLocks noChangeArrowheads="1"/>
              </p:cNvSpPr>
              <p:nvPr/>
            </p:nvSpPr>
            <p:spPr bwMode="auto">
              <a:xfrm>
                <a:off x="1415" y="1179"/>
                <a:ext cx="196" cy="23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bg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400" b="1">
                    <a:solidFill>
                      <a:srgbClr val="FC030C"/>
                    </a:solidFill>
                  </a:rPr>
                  <a:t>tm</a:t>
                </a:r>
                <a:endParaRPr lang="en-US" sz="3600" b="1">
                  <a:solidFill>
                    <a:srgbClr val="FC030C"/>
                  </a:solidFill>
                </a:endParaRPr>
              </a:p>
            </p:txBody>
          </p:sp>
          <p:sp>
            <p:nvSpPr>
              <p:cNvPr id="608282" name="Rectangle 26"/>
              <p:cNvSpPr>
                <a:spLocks noChangeArrowheads="1"/>
              </p:cNvSpPr>
              <p:nvPr/>
            </p:nvSpPr>
            <p:spPr bwMode="auto">
              <a:xfrm>
                <a:off x="1665" y="1181"/>
                <a:ext cx="210" cy="23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bg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400" b="1">
                    <a:solidFill>
                      <a:srgbClr val="FC030C"/>
                    </a:solidFill>
                  </a:rPr>
                  <a:t>,m</a:t>
                </a:r>
                <a:endParaRPr lang="en-US" sz="3600" b="1">
                  <a:solidFill>
                    <a:srgbClr val="FC030C"/>
                  </a:solidFill>
                </a:endParaRPr>
              </a:p>
            </p:txBody>
          </p:sp>
          <p:sp>
            <p:nvSpPr>
              <p:cNvPr id="608283" name="Rectangle 27"/>
              <p:cNvSpPr>
                <a:spLocks noChangeArrowheads="1"/>
              </p:cNvSpPr>
              <p:nvPr/>
            </p:nvSpPr>
            <p:spPr bwMode="auto">
              <a:xfrm>
                <a:off x="1867" y="1179"/>
                <a:ext cx="223" cy="23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bg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400" b="1">
                    <a:solidFill>
                      <a:srgbClr val="FC030C"/>
                    </a:solidFill>
                  </a:rPr>
                  <a:t>arm</a:t>
                </a:r>
                <a:endParaRPr lang="en-US" sz="3600" b="1">
                  <a:solidFill>
                    <a:srgbClr val="FC030C"/>
                  </a:solidFill>
                </a:endParaRPr>
              </a:p>
            </p:txBody>
          </p:sp>
          <p:sp>
            <p:nvSpPr>
              <p:cNvPr id="608284" name="Rectangle 28"/>
              <p:cNvSpPr>
                <a:spLocks noChangeArrowheads="1"/>
              </p:cNvSpPr>
              <p:nvPr/>
            </p:nvSpPr>
            <p:spPr bwMode="auto">
              <a:xfrm>
                <a:off x="2113" y="1175"/>
                <a:ext cx="170" cy="23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bg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400" b="1">
                    <a:solidFill>
                      <a:srgbClr val="FC030C"/>
                    </a:solidFill>
                  </a:rPr>
                  <a:t>&amp;+</a:t>
                </a:r>
                <a:endParaRPr lang="en-US" sz="3600" b="1">
                  <a:solidFill>
                    <a:srgbClr val="FC030C"/>
                  </a:solidFill>
                </a:endParaRPr>
              </a:p>
            </p:txBody>
          </p:sp>
          <p:sp>
            <p:nvSpPr>
              <p:cNvPr id="608285" name="Rectangle 29"/>
              <p:cNvSpPr>
                <a:spLocks noChangeArrowheads="1"/>
              </p:cNvSpPr>
              <p:nvPr/>
            </p:nvSpPr>
            <p:spPr bwMode="auto">
              <a:xfrm>
                <a:off x="2335" y="1183"/>
                <a:ext cx="89" cy="23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bg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400" b="1">
                    <a:solidFill>
                      <a:srgbClr val="08F220"/>
                    </a:solidFill>
                  </a:rPr>
                  <a:t>rJh</a:t>
                </a:r>
                <a:endParaRPr lang="en-US" sz="3600" b="1">
                  <a:solidFill>
                    <a:srgbClr val="08F220"/>
                  </a:solidFill>
                </a:endParaRPr>
              </a:p>
            </p:txBody>
          </p:sp>
          <p:sp>
            <p:nvSpPr>
              <p:cNvPr id="608286" name="Rectangle 30"/>
              <p:cNvSpPr>
                <a:spLocks noChangeArrowheads="1"/>
              </p:cNvSpPr>
              <p:nvPr/>
            </p:nvSpPr>
            <p:spPr bwMode="auto">
              <a:xfrm>
                <a:off x="2552" y="1183"/>
                <a:ext cx="147" cy="23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bg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400" b="1">
                    <a:solidFill>
                      <a:srgbClr val="08F220"/>
                    </a:solidFill>
                  </a:rPr>
                  <a:t>bk</a:t>
                </a:r>
                <a:endParaRPr lang="en-US" sz="3600" b="1">
                  <a:solidFill>
                    <a:srgbClr val="08F220"/>
                  </a:solidFill>
                </a:endParaRPr>
              </a:p>
            </p:txBody>
          </p:sp>
          <p:sp>
            <p:nvSpPr>
              <p:cNvPr id="608287" name="Rectangle 31"/>
              <p:cNvSpPr>
                <a:spLocks noChangeArrowheads="1"/>
              </p:cNvSpPr>
              <p:nvPr/>
            </p:nvSpPr>
            <p:spPr bwMode="auto">
              <a:xfrm>
                <a:off x="2781" y="1191"/>
                <a:ext cx="277" cy="23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bg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400" b="1">
                    <a:solidFill>
                      <a:srgbClr val="08F220"/>
                    </a:solidFill>
                  </a:rPr>
                  <a:t>odrf;</a:t>
                </a:r>
                <a:endParaRPr lang="en-US" sz="3600" b="1">
                  <a:solidFill>
                    <a:srgbClr val="08F220"/>
                  </a:solidFill>
                </a:endParaRPr>
              </a:p>
            </p:txBody>
          </p:sp>
        </p:grpSp>
        <p:sp>
          <p:nvSpPr>
            <p:cNvPr id="608288" name="Rectangle 32"/>
            <p:cNvSpPr>
              <a:spLocks noChangeArrowheads="1"/>
            </p:cNvSpPr>
            <p:nvPr/>
          </p:nvSpPr>
          <p:spPr bwMode="auto">
            <a:xfrm>
              <a:off x="3024" y="1184"/>
              <a:ext cx="373" cy="230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400" b="1">
                  <a:solidFill>
                    <a:srgbClr val="11B0C5"/>
                  </a:solidFill>
                </a:rPr>
                <a:t>   jidrf</a:t>
              </a:r>
              <a:endParaRPr lang="en-US" sz="3600" b="1">
                <a:solidFill>
                  <a:srgbClr val="11B0C5"/>
                </a:solidFill>
              </a:endParaRPr>
            </a:p>
          </p:txBody>
        </p:sp>
      </p:grpSp>
      <p:grpSp>
        <p:nvGrpSpPr>
          <p:cNvPr id="608351" name="Group 95"/>
          <p:cNvGrpSpPr>
            <a:grpSpLocks/>
          </p:cNvGrpSpPr>
          <p:nvPr/>
        </p:nvGrpSpPr>
        <p:grpSpPr bwMode="auto">
          <a:xfrm>
            <a:off x="2693988" y="-1588"/>
            <a:ext cx="1692275" cy="1833563"/>
            <a:chOff x="1697" y="-1"/>
            <a:chExt cx="1066" cy="1155"/>
          </a:xfrm>
        </p:grpSpPr>
        <p:sp>
          <p:nvSpPr>
            <p:cNvPr id="608276" name="Rectangle 20"/>
            <p:cNvSpPr>
              <a:spLocks noChangeArrowheads="1"/>
            </p:cNvSpPr>
            <p:nvPr/>
          </p:nvSpPr>
          <p:spPr bwMode="auto">
            <a:xfrm rot="16200000">
              <a:off x="1225" y="471"/>
              <a:ext cx="1136" cy="192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r>
                <a:rPr lang="en-US" sz="2000" b="1" i="1">
                  <a:solidFill>
                    <a:srgbClr val="FFEA18"/>
                  </a:solidFill>
                </a:rPr>
                <a:t>vlrsKd;4rsKd;</a:t>
              </a:r>
              <a:endParaRPr lang="en-US" sz="3200">
                <a:solidFill>
                  <a:srgbClr val="FFEA18"/>
                </a:solidFill>
              </a:endParaRPr>
            </a:p>
          </p:txBody>
        </p:sp>
        <p:sp>
          <p:nvSpPr>
            <p:cNvPr id="608277" name="Rectangle 21"/>
            <p:cNvSpPr>
              <a:spLocks noChangeArrowheads="1"/>
            </p:cNvSpPr>
            <p:nvPr/>
          </p:nvSpPr>
          <p:spPr bwMode="auto">
            <a:xfrm rot="16200000">
              <a:off x="2185" y="575"/>
              <a:ext cx="984" cy="173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 b="1" i="1">
                  <a:solidFill>
                    <a:srgbClr val="FFEA18"/>
                  </a:solidFill>
                </a:rPr>
                <a:t>  vlhtodkif;t0dkif; 3 ck</a:t>
              </a:r>
              <a:endParaRPr lang="en-US" sz="2800">
                <a:solidFill>
                  <a:srgbClr val="FFEA18"/>
                </a:solidFill>
              </a:endParaRPr>
            </a:p>
          </p:txBody>
        </p:sp>
        <p:grpSp>
          <p:nvGrpSpPr>
            <p:cNvPr id="608289" name="Group 33"/>
            <p:cNvGrpSpPr>
              <a:grpSpLocks/>
            </p:cNvGrpSpPr>
            <p:nvPr/>
          </p:nvGrpSpPr>
          <p:grpSpPr bwMode="auto">
            <a:xfrm>
              <a:off x="2137" y="346"/>
              <a:ext cx="455" cy="692"/>
              <a:chOff x="2137" y="346"/>
              <a:chExt cx="455" cy="692"/>
            </a:xfrm>
          </p:grpSpPr>
          <p:grpSp>
            <p:nvGrpSpPr>
              <p:cNvPr id="608290" name="Group 34"/>
              <p:cNvGrpSpPr>
                <a:grpSpLocks/>
              </p:cNvGrpSpPr>
              <p:nvPr/>
            </p:nvGrpSpPr>
            <p:grpSpPr bwMode="auto">
              <a:xfrm>
                <a:off x="2137" y="346"/>
                <a:ext cx="455" cy="692"/>
                <a:chOff x="1814" y="109"/>
                <a:chExt cx="455" cy="692"/>
              </a:xfrm>
            </p:grpSpPr>
            <p:sp>
              <p:nvSpPr>
                <p:cNvPr id="608291" name="Text Box 35"/>
                <p:cNvSpPr txBox="1">
                  <a:spLocks noChangeArrowheads="1"/>
                </p:cNvSpPr>
                <p:nvPr/>
              </p:nvSpPr>
              <p:spPr bwMode="auto">
                <a:xfrm>
                  <a:off x="1814" y="109"/>
                  <a:ext cx="455" cy="692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63500" dir="3187806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sz="6600" b="1" i="1">
                      <a:solidFill>
                        <a:srgbClr val="FF262D"/>
                      </a:solidFill>
                      <a:latin typeface="Times New Roman" charset="0"/>
                    </a:rPr>
                    <a:t>7</a:t>
                  </a:r>
                </a:p>
              </p:txBody>
            </p:sp>
            <p:sp>
              <p:nvSpPr>
                <p:cNvPr id="608292" name="Line 36"/>
                <p:cNvSpPr>
                  <a:spLocks noChangeShapeType="1"/>
                </p:cNvSpPr>
                <p:nvPr/>
              </p:nvSpPr>
              <p:spPr bwMode="auto">
                <a:xfrm>
                  <a:off x="1915" y="345"/>
                  <a:ext cx="129" cy="0"/>
                </a:xfrm>
                <a:prstGeom prst="line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28575">
                      <a:solidFill>
                        <a:schemeClr val="bg2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608293" name="Line 37"/>
              <p:cNvSpPr>
                <a:spLocks noChangeShapeType="1"/>
              </p:cNvSpPr>
              <p:nvPr/>
            </p:nvSpPr>
            <p:spPr bwMode="auto">
              <a:xfrm>
                <a:off x="2299" y="709"/>
                <a:ext cx="180" cy="0"/>
              </a:xfrm>
              <a:prstGeom prst="line">
                <a:avLst/>
              </a:prstGeom>
              <a:noFill/>
              <a:ln w="76200">
                <a:solidFill>
                  <a:srgbClr val="FF262D"/>
                </a:solidFill>
                <a:round/>
                <a:headEnd/>
                <a:tailEnd/>
              </a:ln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608294" name="Rectangle 38"/>
          <p:cNvSpPr>
            <a:spLocks noChangeArrowheads="1"/>
          </p:cNvSpPr>
          <p:nvPr/>
        </p:nvSpPr>
        <p:spPr bwMode="auto">
          <a:xfrm>
            <a:off x="2187575" y="1827213"/>
            <a:ext cx="1370013" cy="444500"/>
          </a:xfrm>
          <a:prstGeom prst="rect">
            <a:avLst/>
          </a:prstGeom>
          <a:noFill/>
          <a:ln w="57150">
            <a:solidFill>
              <a:srgbClr val="FDDC07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my-MM" sz="2400">
              <a:solidFill>
                <a:srgbClr val="FDDC07"/>
              </a:solidFill>
            </a:endParaRPr>
          </a:p>
        </p:txBody>
      </p:sp>
      <p:sp>
        <p:nvSpPr>
          <p:cNvPr id="608295" name="Rectangle 39"/>
          <p:cNvSpPr>
            <a:spLocks noChangeArrowheads="1"/>
          </p:cNvSpPr>
          <p:nvPr/>
        </p:nvSpPr>
        <p:spPr bwMode="auto">
          <a:xfrm>
            <a:off x="3643313" y="1852613"/>
            <a:ext cx="1290637" cy="419100"/>
          </a:xfrm>
          <a:prstGeom prst="rect">
            <a:avLst/>
          </a:prstGeom>
          <a:noFill/>
          <a:ln w="57150">
            <a:solidFill>
              <a:srgbClr val="FDDC07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608296" name="Picture 4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5060157" y="4048919"/>
            <a:ext cx="4662487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8297" name="Picture 4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4155282" y="4237831"/>
            <a:ext cx="4554538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8298" name="Picture 4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3364707" y="4193381"/>
            <a:ext cx="4567238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8299" name="Picture 4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3836988" y="4173537"/>
            <a:ext cx="4451350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8300" name="Picture 4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4525169" y="4180681"/>
            <a:ext cx="4516438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8301" name="Text Box 45"/>
          <p:cNvSpPr txBox="1">
            <a:spLocks noChangeArrowheads="1"/>
          </p:cNvSpPr>
          <p:nvPr/>
        </p:nvSpPr>
        <p:spPr bwMode="auto">
          <a:xfrm>
            <a:off x="120650" y="106363"/>
            <a:ext cx="3097213" cy="82232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/>
              <a:t>tpDpOfvdkufzGJhxm;aom or®musrf;pm </a:t>
            </a:r>
          </a:p>
        </p:txBody>
      </p:sp>
      <p:sp>
        <p:nvSpPr>
          <p:cNvPr id="608302" name="Text Box 46"/>
          <p:cNvSpPr txBox="1">
            <a:spLocks noChangeArrowheads="1"/>
          </p:cNvSpPr>
          <p:nvPr/>
        </p:nvSpPr>
        <p:spPr bwMode="auto">
          <a:xfrm>
            <a:off x="8469313" y="6483350"/>
            <a:ext cx="6350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/>
              <a:t>1</a:t>
            </a:r>
          </a:p>
        </p:txBody>
      </p:sp>
      <p:sp>
        <p:nvSpPr>
          <p:cNvPr id="608303" name="Text Box 47"/>
          <p:cNvSpPr txBox="1">
            <a:spLocks noChangeArrowheads="1"/>
          </p:cNvSpPr>
          <p:nvPr/>
        </p:nvSpPr>
        <p:spPr bwMode="auto">
          <a:xfrm>
            <a:off x="679450" y="6537325"/>
            <a:ext cx="5143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900" b="1">
                <a:solidFill>
                  <a:srgbClr val="FFFFFF"/>
                </a:solidFill>
              </a:rPr>
              <a:t>© </a:t>
            </a:r>
            <a:r>
              <a:rPr lang="en-US" sz="1000" b="1">
                <a:solidFill>
                  <a:srgbClr val="FFFFFF"/>
                </a:solidFill>
              </a:rPr>
              <a:t>2004</a:t>
            </a:r>
            <a:r>
              <a:rPr lang="en-US" sz="900" b="1">
                <a:solidFill>
                  <a:srgbClr val="FFFFFF"/>
                </a:solidFill>
              </a:rPr>
              <a:t> TBBMI</a:t>
            </a:r>
          </a:p>
        </p:txBody>
      </p:sp>
      <p:sp>
        <p:nvSpPr>
          <p:cNvPr id="608304" name="Rectangle 48"/>
          <p:cNvSpPr>
            <a:spLocks noChangeArrowheads="1"/>
          </p:cNvSpPr>
          <p:nvPr/>
        </p:nvSpPr>
        <p:spPr bwMode="auto">
          <a:xfrm>
            <a:off x="7670800" y="6526213"/>
            <a:ext cx="5302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</a:rPr>
              <a:t>8.0.05a.</a:t>
            </a:r>
          </a:p>
        </p:txBody>
      </p:sp>
      <p:sp>
        <p:nvSpPr>
          <p:cNvPr id="608305" name="Rectangle 49"/>
          <p:cNvSpPr>
            <a:spLocks noChangeArrowheads="1"/>
          </p:cNvSpPr>
          <p:nvPr/>
        </p:nvSpPr>
        <p:spPr bwMode="auto">
          <a:xfrm>
            <a:off x="8123238" y="6527800"/>
            <a:ext cx="2952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</a:rPr>
              <a:t>06</a:t>
            </a:r>
          </a:p>
        </p:txBody>
      </p:sp>
      <p:pic>
        <p:nvPicPr>
          <p:cNvPr id="608306" name="Picture 5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2631282" y="4239419"/>
            <a:ext cx="4529137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8307" name="Picture 5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467519" y="4282281"/>
            <a:ext cx="4541838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8308" name="Picture 5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1248569" y="4164806"/>
            <a:ext cx="4383088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8309" name="Picture 5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2297113" y="4205288"/>
            <a:ext cx="4479925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8310" name="Picture 5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1608931" y="4179094"/>
            <a:ext cx="4437063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8311" name="Picture 5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1915319" y="4226719"/>
            <a:ext cx="4541837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8312" name="Picture 5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124619" y="4239419"/>
            <a:ext cx="4437063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8313" name="Picture 5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791369" y="4206081"/>
            <a:ext cx="4605338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08314" name="Group 58"/>
          <p:cNvGrpSpPr>
            <a:grpSpLocks/>
          </p:cNvGrpSpPr>
          <p:nvPr/>
        </p:nvGrpSpPr>
        <p:grpSpPr bwMode="auto">
          <a:xfrm>
            <a:off x="1949450" y="2236788"/>
            <a:ext cx="5273675" cy="3898900"/>
            <a:chOff x="1228" y="1409"/>
            <a:chExt cx="3322" cy="2456"/>
          </a:xfrm>
        </p:grpSpPr>
        <p:grpSp>
          <p:nvGrpSpPr>
            <p:cNvPr id="608315" name="Group 59"/>
            <p:cNvGrpSpPr>
              <a:grpSpLocks/>
            </p:cNvGrpSpPr>
            <p:nvPr/>
          </p:nvGrpSpPr>
          <p:grpSpPr bwMode="auto">
            <a:xfrm>
              <a:off x="1228" y="1409"/>
              <a:ext cx="3303" cy="119"/>
              <a:chOff x="1206" y="1392"/>
              <a:chExt cx="3303" cy="119"/>
            </a:xfrm>
          </p:grpSpPr>
          <p:sp>
            <p:nvSpPr>
              <p:cNvPr id="608316" name="AutoShape 60" descr="Cork"/>
              <p:cNvSpPr>
                <a:spLocks noChangeArrowheads="1"/>
              </p:cNvSpPr>
              <p:nvPr/>
            </p:nvSpPr>
            <p:spPr bwMode="auto">
              <a:xfrm rot="-1822980">
                <a:off x="1206" y="140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8317" name="AutoShape 61" descr="Cork"/>
              <p:cNvSpPr>
                <a:spLocks noChangeArrowheads="1"/>
              </p:cNvSpPr>
              <p:nvPr/>
            </p:nvSpPr>
            <p:spPr bwMode="auto">
              <a:xfrm rot="-1822980">
                <a:off x="1433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8318" name="AutoShape 62" descr="Cork"/>
              <p:cNvSpPr>
                <a:spLocks noChangeArrowheads="1"/>
              </p:cNvSpPr>
              <p:nvPr/>
            </p:nvSpPr>
            <p:spPr bwMode="auto">
              <a:xfrm rot="-1822980">
                <a:off x="1666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8319" name="AutoShape 63" descr="Cork"/>
              <p:cNvSpPr>
                <a:spLocks noChangeArrowheads="1"/>
              </p:cNvSpPr>
              <p:nvPr/>
            </p:nvSpPr>
            <p:spPr bwMode="auto">
              <a:xfrm rot="-1822980">
                <a:off x="1894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8320" name="AutoShape 64" descr="Cork"/>
              <p:cNvSpPr>
                <a:spLocks noChangeArrowheads="1"/>
              </p:cNvSpPr>
              <p:nvPr/>
            </p:nvSpPr>
            <p:spPr bwMode="auto">
              <a:xfrm rot="-1822980">
                <a:off x="2110" y="140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8321" name="AutoShape 65" descr="Cork"/>
              <p:cNvSpPr>
                <a:spLocks noChangeArrowheads="1"/>
              </p:cNvSpPr>
              <p:nvPr/>
            </p:nvSpPr>
            <p:spPr bwMode="auto">
              <a:xfrm rot="-1822980">
                <a:off x="2350" y="139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my-MM" sz="2400">
                  <a:solidFill>
                    <a:srgbClr val="FF262D"/>
                  </a:solidFill>
                </a:endParaRPr>
              </a:p>
            </p:txBody>
          </p:sp>
          <p:sp>
            <p:nvSpPr>
              <p:cNvPr id="608322" name="AutoShape 66" descr="Cork"/>
              <p:cNvSpPr>
                <a:spLocks noChangeArrowheads="1"/>
              </p:cNvSpPr>
              <p:nvPr/>
            </p:nvSpPr>
            <p:spPr bwMode="auto">
              <a:xfrm rot="-1822980">
                <a:off x="2577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my-MM" sz="2400">
                  <a:solidFill>
                    <a:srgbClr val="FF262D"/>
                  </a:solidFill>
                </a:endParaRPr>
              </a:p>
            </p:txBody>
          </p:sp>
          <p:sp>
            <p:nvSpPr>
              <p:cNvPr id="608323" name="AutoShape 67" descr="Cork"/>
              <p:cNvSpPr>
                <a:spLocks noChangeArrowheads="1"/>
              </p:cNvSpPr>
              <p:nvPr/>
            </p:nvSpPr>
            <p:spPr bwMode="auto">
              <a:xfrm rot="-1822980">
                <a:off x="2803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my-MM" sz="2400">
                  <a:solidFill>
                    <a:srgbClr val="FF262D"/>
                  </a:solidFill>
                </a:endParaRPr>
              </a:p>
            </p:txBody>
          </p:sp>
          <p:sp>
            <p:nvSpPr>
              <p:cNvPr id="608324" name="AutoShape 68" descr="Cork"/>
              <p:cNvSpPr>
                <a:spLocks noChangeArrowheads="1"/>
              </p:cNvSpPr>
              <p:nvPr/>
            </p:nvSpPr>
            <p:spPr bwMode="auto">
              <a:xfrm rot="-1822980">
                <a:off x="3034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my-MM" sz="2400">
                  <a:solidFill>
                    <a:srgbClr val="FF262D"/>
                  </a:solidFill>
                </a:endParaRPr>
              </a:p>
            </p:txBody>
          </p:sp>
          <p:sp>
            <p:nvSpPr>
              <p:cNvPr id="608325" name="AutoShape 69" descr="Cork"/>
              <p:cNvSpPr>
                <a:spLocks noChangeArrowheads="1"/>
              </p:cNvSpPr>
              <p:nvPr/>
            </p:nvSpPr>
            <p:spPr bwMode="auto">
              <a:xfrm rot="-1822980">
                <a:off x="3286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my-MM" sz="2400">
                  <a:solidFill>
                    <a:srgbClr val="FF262D"/>
                  </a:solidFill>
                </a:endParaRPr>
              </a:p>
            </p:txBody>
          </p:sp>
          <p:sp>
            <p:nvSpPr>
              <p:cNvPr id="608326" name="AutoShape 70" descr="Cork"/>
              <p:cNvSpPr>
                <a:spLocks noChangeArrowheads="1"/>
              </p:cNvSpPr>
              <p:nvPr/>
            </p:nvSpPr>
            <p:spPr bwMode="auto">
              <a:xfrm rot="-1822980">
                <a:off x="3504" y="139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8327" name="AutoShape 71" descr="Cork"/>
              <p:cNvSpPr>
                <a:spLocks noChangeArrowheads="1"/>
              </p:cNvSpPr>
              <p:nvPr/>
            </p:nvSpPr>
            <p:spPr bwMode="auto">
              <a:xfrm rot="-1822980">
                <a:off x="3757" y="1400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8328" name="AutoShape 72" descr="Cork"/>
              <p:cNvSpPr>
                <a:spLocks noChangeArrowheads="1"/>
              </p:cNvSpPr>
              <p:nvPr/>
            </p:nvSpPr>
            <p:spPr bwMode="auto">
              <a:xfrm rot="-1822980">
                <a:off x="3982" y="140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8329" name="AutoShape 73" descr="Cork"/>
              <p:cNvSpPr>
                <a:spLocks noChangeArrowheads="1"/>
              </p:cNvSpPr>
              <p:nvPr/>
            </p:nvSpPr>
            <p:spPr bwMode="auto">
              <a:xfrm rot="-1822980">
                <a:off x="4210" y="140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8330" name="AutoShape 74" descr="Cork"/>
              <p:cNvSpPr>
                <a:spLocks noChangeArrowheads="1"/>
              </p:cNvSpPr>
              <p:nvPr/>
            </p:nvSpPr>
            <p:spPr bwMode="auto">
              <a:xfrm rot="-1822980">
                <a:off x="4419" y="139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608331" name="Group 75"/>
            <p:cNvGrpSpPr>
              <a:grpSpLocks/>
            </p:cNvGrpSpPr>
            <p:nvPr/>
          </p:nvGrpSpPr>
          <p:grpSpPr bwMode="auto">
            <a:xfrm>
              <a:off x="1243" y="3761"/>
              <a:ext cx="3307" cy="104"/>
              <a:chOff x="1231" y="3769"/>
              <a:chExt cx="3307" cy="104"/>
            </a:xfrm>
          </p:grpSpPr>
          <p:sp>
            <p:nvSpPr>
              <p:cNvPr id="608332" name="AutoShape 76" descr="Cork"/>
              <p:cNvSpPr>
                <a:spLocks noChangeArrowheads="1"/>
              </p:cNvSpPr>
              <p:nvPr/>
            </p:nvSpPr>
            <p:spPr bwMode="auto">
              <a:xfrm rot="12494257">
                <a:off x="1231" y="376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my-MM" sz="2400">
                  <a:solidFill>
                    <a:srgbClr val="FF262D"/>
                  </a:solidFill>
                </a:endParaRPr>
              </a:p>
            </p:txBody>
          </p:sp>
          <p:sp>
            <p:nvSpPr>
              <p:cNvPr id="608333" name="AutoShape 77" descr="Cork"/>
              <p:cNvSpPr>
                <a:spLocks noChangeArrowheads="1"/>
              </p:cNvSpPr>
              <p:nvPr/>
            </p:nvSpPr>
            <p:spPr bwMode="auto">
              <a:xfrm rot="12494257">
                <a:off x="1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my-MM" sz="2400">
                  <a:solidFill>
                    <a:srgbClr val="FF262D"/>
                  </a:solidFill>
                </a:endParaRPr>
              </a:p>
            </p:txBody>
          </p:sp>
          <p:sp>
            <p:nvSpPr>
              <p:cNvPr id="608334" name="AutoShape 78" descr="Cork"/>
              <p:cNvSpPr>
                <a:spLocks noChangeArrowheads="1"/>
              </p:cNvSpPr>
              <p:nvPr/>
            </p:nvSpPr>
            <p:spPr bwMode="auto">
              <a:xfrm rot="12494257">
                <a:off x="16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my-MM" sz="2400">
                  <a:solidFill>
                    <a:srgbClr val="FF262D"/>
                  </a:solidFill>
                </a:endParaRPr>
              </a:p>
            </p:txBody>
          </p:sp>
          <p:sp>
            <p:nvSpPr>
              <p:cNvPr id="608335" name="AutoShape 79" descr="Cork"/>
              <p:cNvSpPr>
                <a:spLocks noChangeArrowheads="1"/>
              </p:cNvSpPr>
              <p:nvPr/>
            </p:nvSpPr>
            <p:spPr bwMode="auto">
              <a:xfrm rot="12494257">
                <a:off x="192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my-MM" sz="2400">
                  <a:solidFill>
                    <a:srgbClr val="FF262D"/>
                  </a:solidFill>
                </a:endParaRPr>
              </a:p>
            </p:txBody>
          </p:sp>
          <p:sp>
            <p:nvSpPr>
              <p:cNvPr id="608336" name="AutoShape 80" descr="Cork"/>
              <p:cNvSpPr>
                <a:spLocks noChangeArrowheads="1"/>
              </p:cNvSpPr>
              <p:nvPr/>
            </p:nvSpPr>
            <p:spPr bwMode="auto">
              <a:xfrm rot="12494257">
                <a:off x="2137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my-MM" sz="2400">
                  <a:solidFill>
                    <a:srgbClr val="FF262D"/>
                  </a:solidFill>
                </a:endParaRPr>
              </a:p>
            </p:txBody>
          </p:sp>
          <p:sp>
            <p:nvSpPr>
              <p:cNvPr id="608337" name="AutoShape 81" descr="Cork"/>
              <p:cNvSpPr>
                <a:spLocks noChangeArrowheads="1"/>
              </p:cNvSpPr>
              <p:nvPr/>
            </p:nvSpPr>
            <p:spPr bwMode="auto">
              <a:xfrm rot="12494257">
                <a:off x="2375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my-MM" sz="2400">
                  <a:solidFill>
                    <a:srgbClr val="FF262D"/>
                  </a:solidFill>
                </a:endParaRPr>
              </a:p>
            </p:txBody>
          </p:sp>
          <p:sp>
            <p:nvSpPr>
              <p:cNvPr id="608338" name="AutoShape 82" descr="Cork"/>
              <p:cNvSpPr>
                <a:spLocks noChangeArrowheads="1"/>
              </p:cNvSpPr>
              <p:nvPr/>
            </p:nvSpPr>
            <p:spPr bwMode="auto">
              <a:xfrm rot="12494257">
                <a:off x="261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my-MM" sz="2400">
                  <a:solidFill>
                    <a:srgbClr val="FF262D"/>
                  </a:solidFill>
                </a:endParaRPr>
              </a:p>
            </p:txBody>
          </p:sp>
          <p:sp>
            <p:nvSpPr>
              <p:cNvPr id="608339" name="AutoShape 83" descr="Cork"/>
              <p:cNvSpPr>
                <a:spLocks noChangeArrowheads="1"/>
              </p:cNvSpPr>
              <p:nvPr/>
            </p:nvSpPr>
            <p:spPr bwMode="auto">
              <a:xfrm rot="12494257">
                <a:off x="2830" y="3775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my-MM" sz="2400">
                  <a:solidFill>
                    <a:srgbClr val="FF262D"/>
                  </a:solidFill>
                </a:endParaRPr>
              </a:p>
            </p:txBody>
          </p:sp>
          <p:sp>
            <p:nvSpPr>
              <p:cNvPr id="608340" name="AutoShape 84" descr="Cork"/>
              <p:cNvSpPr>
                <a:spLocks noChangeArrowheads="1"/>
              </p:cNvSpPr>
              <p:nvPr/>
            </p:nvSpPr>
            <p:spPr bwMode="auto">
              <a:xfrm rot="12494257">
                <a:off x="3299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my-MM" sz="2400">
                  <a:solidFill>
                    <a:srgbClr val="FF262D"/>
                  </a:solidFill>
                </a:endParaRPr>
              </a:p>
            </p:txBody>
          </p:sp>
          <p:sp>
            <p:nvSpPr>
              <p:cNvPr id="608341" name="AutoShape 85" descr="Cork"/>
              <p:cNvSpPr>
                <a:spLocks noChangeArrowheads="1"/>
              </p:cNvSpPr>
              <p:nvPr/>
            </p:nvSpPr>
            <p:spPr bwMode="auto">
              <a:xfrm rot="12494257">
                <a:off x="3070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my-MM" sz="2400">
                  <a:solidFill>
                    <a:srgbClr val="FF262D"/>
                  </a:solidFill>
                </a:endParaRPr>
              </a:p>
            </p:txBody>
          </p:sp>
          <p:sp>
            <p:nvSpPr>
              <p:cNvPr id="608342" name="AutoShape 86" descr="Cork"/>
              <p:cNvSpPr>
                <a:spLocks noChangeArrowheads="1"/>
              </p:cNvSpPr>
              <p:nvPr/>
            </p:nvSpPr>
            <p:spPr bwMode="auto">
              <a:xfrm rot="12494257">
                <a:off x="3531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my-MM" sz="2400">
                  <a:solidFill>
                    <a:srgbClr val="FF262D"/>
                  </a:solidFill>
                </a:endParaRPr>
              </a:p>
            </p:txBody>
          </p:sp>
          <p:sp>
            <p:nvSpPr>
              <p:cNvPr id="608343" name="AutoShape 87" descr="Cork"/>
              <p:cNvSpPr>
                <a:spLocks noChangeArrowheads="1"/>
              </p:cNvSpPr>
              <p:nvPr/>
            </p:nvSpPr>
            <p:spPr bwMode="auto">
              <a:xfrm rot="12494257">
                <a:off x="37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my-MM" sz="2400">
                  <a:solidFill>
                    <a:srgbClr val="FF262D"/>
                  </a:solidFill>
                </a:endParaRPr>
              </a:p>
            </p:txBody>
          </p:sp>
          <p:sp>
            <p:nvSpPr>
              <p:cNvPr id="608344" name="AutoShape 88" descr="Cork"/>
              <p:cNvSpPr>
                <a:spLocks noChangeArrowheads="1"/>
              </p:cNvSpPr>
              <p:nvPr/>
            </p:nvSpPr>
            <p:spPr bwMode="auto">
              <a:xfrm rot="12494257">
                <a:off x="402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my-MM" sz="2400">
                  <a:solidFill>
                    <a:srgbClr val="FF262D"/>
                  </a:solidFill>
                </a:endParaRPr>
              </a:p>
            </p:txBody>
          </p:sp>
          <p:sp>
            <p:nvSpPr>
              <p:cNvPr id="608345" name="AutoShape 89" descr="Cork"/>
              <p:cNvSpPr>
                <a:spLocks noChangeArrowheads="1"/>
              </p:cNvSpPr>
              <p:nvPr/>
            </p:nvSpPr>
            <p:spPr bwMode="auto">
              <a:xfrm rot="12494257">
                <a:off x="4244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my-MM" sz="2400">
                  <a:solidFill>
                    <a:srgbClr val="FF262D"/>
                  </a:solidFill>
                </a:endParaRPr>
              </a:p>
            </p:txBody>
          </p:sp>
          <p:sp>
            <p:nvSpPr>
              <p:cNvPr id="608346" name="AutoShape 90" descr="Cork"/>
              <p:cNvSpPr>
                <a:spLocks noChangeArrowheads="1"/>
              </p:cNvSpPr>
              <p:nvPr/>
            </p:nvSpPr>
            <p:spPr bwMode="auto">
              <a:xfrm rot="12494257">
                <a:off x="4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my-MM" sz="2400">
                  <a:solidFill>
                    <a:srgbClr val="FF262D"/>
                  </a:solidFill>
                </a:endParaRPr>
              </a:p>
            </p:txBody>
          </p:sp>
        </p:grpSp>
      </p:grpSp>
      <p:grpSp>
        <p:nvGrpSpPr>
          <p:cNvPr id="608347" name="Group 91"/>
          <p:cNvGrpSpPr>
            <a:grpSpLocks/>
          </p:cNvGrpSpPr>
          <p:nvPr/>
        </p:nvGrpSpPr>
        <p:grpSpPr bwMode="auto">
          <a:xfrm>
            <a:off x="1317625" y="2481263"/>
            <a:ext cx="3856038" cy="2757487"/>
            <a:chOff x="1182" y="1751"/>
            <a:chExt cx="2189" cy="1720"/>
          </a:xfrm>
        </p:grpSpPr>
        <p:sp>
          <p:nvSpPr>
            <p:cNvPr id="608348" name="AutoShape 92"/>
            <p:cNvSpPr>
              <a:spLocks noChangeArrowheads="1"/>
            </p:cNvSpPr>
            <p:nvPr/>
          </p:nvSpPr>
          <p:spPr bwMode="auto">
            <a:xfrm>
              <a:off x="1257" y="1751"/>
              <a:ext cx="2114" cy="1720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chemeClr val="bg2"/>
                </a:gs>
                <a:gs pos="50000">
                  <a:schemeClr val="bg2">
                    <a:gamma/>
                    <a:tint val="20392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76200">
              <a:solidFill>
                <a:srgbClr val="2F8B20"/>
              </a:solidFill>
              <a:round/>
              <a:headEnd/>
              <a:tailEnd/>
            </a:ln>
            <a:effectLst>
              <a:outerShdw blurRad="63500" dist="143684" dir="13500000" algn="ctr" rotWithShape="0">
                <a:schemeClr val="accent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algn="ctr"/>
              <a:endParaRPr lang="my-MM">
                <a:solidFill>
                  <a:schemeClr val="bg2"/>
                </a:solidFill>
              </a:endParaRPr>
            </a:p>
          </p:txBody>
        </p:sp>
        <p:sp>
          <p:nvSpPr>
            <p:cNvPr id="608349" name="Text Box 93"/>
            <p:cNvSpPr txBox="1">
              <a:spLocks noChangeArrowheads="1"/>
            </p:cNvSpPr>
            <p:nvPr/>
          </p:nvSpPr>
          <p:spPr bwMode="auto">
            <a:xfrm>
              <a:off x="1182" y="1999"/>
              <a:ext cx="2142" cy="665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3200" b="1" i="1">
                  <a:solidFill>
                    <a:srgbClr val="FBF43D"/>
                  </a:solidFill>
                </a:rPr>
                <a:t>pkpnf;xm;aom pum;pkq,fpk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8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08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8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608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8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6083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6083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8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608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8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608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8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083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083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8274" grpId="0" autoUpdateAnimBg="0"/>
      <p:bldP spid="608294" grpId="0" animBg="1" autoUpdateAnimBg="0"/>
      <p:bldP spid="608295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801" name="Picture 97" descr="Sinai view2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 r:embed="rId5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101600" cmpd="thinThick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00802" name="Rectangle 98"/>
          <p:cNvSpPr>
            <a:spLocks noChangeArrowheads="1"/>
          </p:cNvSpPr>
          <p:nvPr/>
        </p:nvSpPr>
        <p:spPr bwMode="auto">
          <a:xfrm>
            <a:off x="-25400" y="0"/>
            <a:ext cx="91694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0707" name="Rectangle 3"/>
          <p:cNvSpPr>
            <a:spLocks noChangeArrowheads="1"/>
          </p:cNvSpPr>
          <p:nvPr/>
        </p:nvSpPr>
        <p:spPr bwMode="auto">
          <a:xfrm>
            <a:off x="4130675" y="38100"/>
            <a:ext cx="8064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0708" name="Rectangle 4"/>
          <p:cNvSpPr>
            <a:spLocks noChangeArrowheads="1"/>
          </p:cNvSpPr>
          <p:nvPr/>
        </p:nvSpPr>
        <p:spPr bwMode="auto">
          <a:xfrm>
            <a:off x="2206625" y="290513"/>
            <a:ext cx="4708525" cy="3937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sz="2000" b="1" i="1">
                <a:solidFill>
                  <a:schemeClr val="folHlink"/>
                </a:solidFill>
              </a:rPr>
              <a:t>arma&amp;StwGuf bk&amp;m;ocif\ txl;aqmif&amp;Gufay;rI</a:t>
            </a:r>
          </a:p>
        </p:txBody>
      </p:sp>
      <p:sp>
        <p:nvSpPr>
          <p:cNvPr id="200709" name="Rectangle 5"/>
          <p:cNvSpPr>
            <a:spLocks noChangeArrowheads="1"/>
          </p:cNvSpPr>
          <p:nvPr/>
        </p:nvSpPr>
        <p:spPr bwMode="auto">
          <a:xfrm>
            <a:off x="669925" y="3003550"/>
            <a:ext cx="7802563" cy="758825"/>
          </a:xfrm>
          <a:prstGeom prst="rect">
            <a:avLst/>
          </a:prstGeom>
          <a:noFill/>
          <a:ln>
            <a:noFill/>
          </a:ln>
          <a:effectLst>
            <a:outerShdw blurRad="63500" dist="46662" dir="2115817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ja-JP" altLang="en-US" sz="4400" b="1">
                <a:solidFill>
                  <a:schemeClr val="folHlink"/>
                </a:solidFill>
                <a:latin typeface="Arial"/>
              </a:rPr>
              <a:t>“</a:t>
            </a:r>
            <a:r>
              <a:rPr lang="en-US" sz="4400" b="1">
                <a:solidFill>
                  <a:schemeClr val="folHlink"/>
                </a:solidFill>
              </a:rPr>
              <a:t>arma&amp;Sy#dnmOf</a:t>
            </a:r>
            <a:r>
              <a:rPr lang="ja-JP" altLang="en-US" sz="4400" b="1">
                <a:solidFill>
                  <a:schemeClr val="folHlink"/>
                </a:solidFill>
                <a:latin typeface="Arial"/>
              </a:rPr>
              <a:t>”</a:t>
            </a:r>
            <a:endParaRPr lang="en-US" sz="4400" b="1">
              <a:solidFill>
                <a:schemeClr val="folHlink"/>
              </a:solidFill>
            </a:endParaRPr>
          </a:p>
        </p:txBody>
      </p:sp>
      <p:sp>
        <p:nvSpPr>
          <p:cNvPr id="200710" name="Rectangle 6"/>
          <p:cNvSpPr>
            <a:spLocks noChangeArrowheads="1"/>
          </p:cNvSpPr>
          <p:nvPr/>
        </p:nvSpPr>
        <p:spPr bwMode="auto">
          <a:xfrm>
            <a:off x="2551113" y="1290638"/>
            <a:ext cx="495300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b="1"/>
              <a:t>         </a:t>
            </a:r>
          </a:p>
        </p:txBody>
      </p:sp>
      <p:sp>
        <p:nvSpPr>
          <p:cNvPr id="200711" name="Rectangle 7"/>
          <p:cNvSpPr>
            <a:spLocks noChangeArrowheads="1"/>
          </p:cNvSpPr>
          <p:nvPr/>
        </p:nvSpPr>
        <p:spPr bwMode="auto">
          <a:xfrm>
            <a:off x="2843213" y="1301750"/>
            <a:ext cx="392112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b="1"/>
              <a:t>       </a:t>
            </a:r>
          </a:p>
        </p:txBody>
      </p:sp>
      <p:sp>
        <p:nvSpPr>
          <p:cNvPr id="200712" name="Rectangle 8"/>
          <p:cNvSpPr>
            <a:spLocks noChangeArrowheads="1"/>
          </p:cNvSpPr>
          <p:nvPr/>
        </p:nvSpPr>
        <p:spPr bwMode="auto">
          <a:xfrm>
            <a:off x="3033713" y="1301750"/>
            <a:ext cx="392112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b="1" i="1"/>
              <a:t>       </a:t>
            </a:r>
          </a:p>
        </p:txBody>
      </p:sp>
      <p:sp>
        <p:nvSpPr>
          <p:cNvPr id="200713" name="Rectangle 9"/>
          <p:cNvSpPr>
            <a:spLocks noChangeArrowheads="1"/>
          </p:cNvSpPr>
          <p:nvPr/>
        </p:nvSpPr>
        <p:spPr bwMode="auto">
          <a:xfrm>
            <a:off x="3698875" y="1555750"/>
            <a:ext cx="1738313" cy="698500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/>
            <a:r>
              <a:rPr lang="en-US" sz="2000" b="1"/>
              <a:t> "r®a[mif;usrf;xJrS</a:t>
            </a:r>
          </a:p>
          <a:p>
            <a:pPr algn="ctr"/>
            <a:r>
              <a:rPr lang="en-US" sz="2000" b="1"/>
              <a:t>xGufajrmuf&amp;musrf;</a:t>
            </a:r>
          </a:p>
        </p:txBody>
      </p:sp>
      <p:sp>
        <p:nvSpPr>
          <p:cNvPr id="200715" name="Rectangle 11"/>
          <p:cNvSpPr>
            <a:spLocks noChangeArrowheads="1"/>
          </p:cNvSpPr>
          <p:nvPr/>
        </p:nvSpPr>
        <p:spPr bwMode="auto">
          <a:xfrm>
            <a:off x="2551113" y="1768475"/>
            <a:ext cx="965200" cy="25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100" b="1" i="1"/>
              <a:t>                   </a:t>
            </a:r>
          </a:p>
        </p:txBody>
      </p:sp>
      <p:sp>
        <p:nvSpPr>
          <p:cNvPr id="200751" name="Rectangle 47"/>
          <p:cNvSpPr>
            <a:spLocks noChangeArrowheads="1"/>
          </p:cNvSpPr>
          <p:nvPr/>
        </p:nvSpPr>
        <p:spPr bwMode="auto">
          <a:xfrm>
            <a:off x="3084513" y="674688"/>
            <a:ext cx="1009650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400" b="1"/>
              <a:t>         </a:t>
            </a:r>
          </a:p>
        </p:txBody>
      </p:sp>
      <p:sp>
        <p:nvSpPr>
          <p:cNvPr id="200753" name="Rectangle 49"/>
          <p:cNvSpPr>
            <a:spLocks noChangeArrowheads="1"/>
          </p:cNvSpPr>
          <p:nvPr/>
        </p:nvSpPr>
        <p:spPr bwMode="auto">
          <a:xfrm>
            <a:off x="3084513" y="1054100"/>
            <a:ext cx="411162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200" b="1"/>
              <a:t>     </a:t>
            </a:r>
          </a:p>
        </p:txBody>
      </p:sp>
      <p:sp>
        <p:nvSpPr>
          <p:cNvPr id="200754" name="Rectangle 50"/>
          <p:cNvSpPr>
            <a:spLocks noChangeArrowheads="1"/>
          </p:cNvSpPr>
          <p:nvPr/>
        </p:nvSpPr>
        <p:spPr bwMode="auto">
          <a:xfrm>
            <a:off x="3300413" y="1063625"/>
            <a:ext cx="222250" cy="25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100" b="1"/>
              <a:t> </a:t>
            </a:r>
          </a:p>
        </p:txBody>
      </p:sp>
      <p:sp>
        <p:nvSpPr>
          <p:cNvPr id="200755" name="Rectangle 51"/>
          <p:cNvSpPr>
            <a:spLocks noChangeArrowheads="1"/>
          </p:cNvSpPr>
          <p:nvPr/>
        </p:nvSpPr>
        <p:spPr bwMode="auto">
          <a:xfrm>
            <a:off x="4587875" y="996950"/>
            <a:ext cx="1006475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0775" name="Rectangle 71"/>
          <p:cNvSpPr>
            <a:spLocks noChangeArrowheads="1"/>
          </p:cNvSpPr>
          <p:nvPr/>
        </p:nvSpPr>
        <p:spPr bwMode="auto">
          <a:xfrm>
            <a:off x="1377950" y="4552950"/>
            <a:ext cx="6388100" cy="638175"/>
          </a:xfrm>
          <a:prstGeom prst="rect">
            <a:avLst/>
          </a:prstGeom>
          <a:noFill/>
          <a:ln>
            <a:noFill/>
          </a:ln>
          <a:effectLst>
            <a:outerShdw blurRad="63500" dist="143684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sz="3600" b="1">
                <a:solidFill>
                  <a:srgbClr val="00FF00"/>
                </a:solidFill>
              </a:rPr>
              <a:t> pDpOfaqmif&amp;GufyHk rnfodkhenf;?</a:t>
            </a:r>
            <a:endParaRPr lang="en-US" sz="3600" b="1"/>
          </a:p>
        </p:txBody>
      </p:sp>
      <p:grpSp>
        <p:nvGrpSpPr>
          <p:cNvPr id="200792" name="Group 88"/>
          <p:cNvGrpSpPr>
            <a:grpSpLocks/>
          </p:cNvGrpSpPr>
          <p:nvPr/>
        </p:nvGrpSpPr>
        <p:grpSpPr bwMode="auto">
          <a:xfrm>
            <a:off x="7127875" y="304800"/>
            <a:ext cx="1470025" cy="1638300"/>
            <a:chOff x="4490" y="192"/>
            <a:chExt cx="926" cy="1032"/>
          </a:xfrm>
        </p:grpSpPr>
        <p:sp>
          <p:nvSpPr>
            <p:cNvPr id="200778" name="Rectangle 74"/>
            <p:cNvSpPr>
              <a:spLocks noChangeArrowheads="1"/>
            </p:cNvSpPr>
            <p:nvPr/>
          </p:nvSpPr>
          <p:spPr bwMode="auto">
            <a:xfrm>
              <a:off x="4496" y="512"/>
              <a:ext cx="424" cy="712"/>
            </a:xfrm>
            <a:prstGeom prst="rect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80822" dir="4231758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0779" name="Oval 75"/>
            <p:cNvSpPr>
              <a:spLocks noChangeArrowheads="1"/>
            </p:cNvSpPr>
            <p:nvPr/>
          </p:nvSpPr>
          <p:spPr bwMode="auto">
            <a:xfrm>
              <a:off x="4504" y="192"/>
              <a:ext cx="416" cy="576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57501" dir="3723739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0781" name="Rectangle 77"/>
            <p:cNvSpPr>
              <a:spLocks noChangeArrowheads="1"/>
            </p:cNvSpPr>
            <p:nvPr/>
          </p:nvSpPr>
          <p:spPr bwMode="auto">
            <a:xfrm>
              <a:off x="4512" y="520"/>
              <a:ext cx="392" cy="55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46662" dir="3284183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0785" name="Rectangle 81"/>
            <p:cNvSpPr>
              <a:spLocks noChangeArrowheads="1"/>
            </p:cNvSpPr>
            <p:nvPr/>
          </p:nvSpPr>
          <p:spPr bwMode="auto">
            <a:xfrm>
              <a:off x="4984" y="512"/>
              <a:ext cx="424" cy="712"/>
            </a:xfrm>
            <a:prstGeom prst="rect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80822" dir="4231758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0786" name="Oval 82"/>
            <p:cNvSpPr>
              <a:spLocks noChangeArrowheads="1"/>
            </p:cNvSpPr>
            <p:nvPr/>
          </p:nvSpPr>
          <p:spPr bwMode="auto">
            <a:xfrm>
              <a:off x="4992" y="192"/>
              <a:ext cx="416" cy="576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68978" dir="4020649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0787" name="Rectangle 83"/>
            <p:cNvSpPr>
              <a:spLocks noChangeArrowheads="1"/>
            </p:cNvSpPr>
            <p:nvPr/>
          </p:nvSpPr>
          <p:spPr bwMode="auto">
            <a:xfrm>
              <a:off x="5000" y="520"/>
              <a:ext cx="392" cy="55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57501" dir="3723739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0764" name="Rectangle 60"/>
            <p:cNvSpPr>
              <a:spLocks noChangeArrowheads="1"/>
            </p:cNvSpPr>
            <p:nvPr/>
          </p:nvSpPr>
          <p:spPr bwMode="auto">
            <a:xfrm>
              <a:off x="4978" y="356"/>
              <a:ext cx="438" cy="7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 b="1">
                  <a:solidFill>
                    <a:schemeClr val="bg2"/>
                  </a:solidFill>
                </a:rPr>
                <a:t>VI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 b="1">
                  <a:solidFill>
                    <a:schemeClr val="bg2"/>
                  </a:solidFill>
                </a:rPr>
                <a:t>VII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 b="1">
                  <a:solidFill>
                    <a:schemeClr val="bg2"/>
                  </a:solidFill>
                </a:rPr>
                <a:t>VIII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 b="1">
                  <a:solidFill>
                    <a:schemeClr val="bg2"/>
                  </a:solidFill>
                </a:rPr>
                <a:t>IX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 b="1">
                  <a:solidFill>
                    <a:schemeClr val="bg2"/>
                  </a:solidFill>
                </a:rPr>
                <a:t>X</a:t>
              </a:r>
              <a:endParaRPr lang="en-US" b="1"/>
            </a:p>
          </p:txBody>
        </p:sp>
        <p:sp>
          <p:nvSpPr>
            <p:cNvPr id="200789" name="Rectangle 85"/>
            <p:cNvSpPr>
              <a:spLocks noChangeArrowheads="1"/>
            </p:cNvSpPr>
            <p:nvPr/>
          </p:nvSpPr>
          <p:spPr bwMode="auto">
            <a:xfrm>
              <a:off x="4490" y="348"/>
              <a:ext cx="438" cy="7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 b="1">
                  <a:solidFill>
                    <a:schemeClr val="bg2"/>
                  </a:solidFill>
                </a:rPr>
                <a:t>I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 b="1">
                  <a:solidFill>
                    <a:schemeClr val="bg2"/>
                  </a:solidFill>
                </a:rPr>
                <a:t>II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 b="1">
                  <a:solidFill>
                    <a:schemeClr val="bg2"/>
                  </a:solidFill>
                </a:rPr>
                <a:t>III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 b="1">
                  <a:solidFill>
                    <a:schemeClr val="bg2"/>
                  </a:solidFill>
                </a:rPr>
                <a:t>IV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 b="1">
                  <a:solidFill>
                    <a:schemeClr val="bg2"/>
                  </a:solidFill>
                </a:rPr>
                <a:t>V</a:t>
              </a:r>
              <a:endParaRPr lang="en-US" b="1"/>
            </a:p>
          </p:txBody>
        </p:sp>
      </p:grpSp>
      <p:sp>
        <p:nvSpPr>
          <p:cNvPr id="200793" name="Text Box 89"/>
          <p:cNvSpPr txBox="1">
            <a:spLocks noChangeArrowheads="1"/>
          </p:cNvSpPr>
          <p:nvPr/>
        </p:nvSpPr>
        <p:spPr bwMode="auto">
          <a:xfrm>
            <a:off x="8763000" y="106363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my-MM" sz="2000">
              <a:solidFill>
                <a:srgbClr val="FFA27C"/>
              </a:solidFill>
            </a:endParaRPr>
          </a:p>
        </p:txBody>
      </p:sp>
      <p:sp>
        <p:nvSpPr>
          <p:cNvPr id="200799" name="Rectangle 95"/>
          <p:cNvSpPr>
            <a:spLocks noChangeArrowheads="1"/>
          </p:cNvSpPr>
          <p:nvPr/>
        </p:nvSpPr>
        <p:spPr bwMode="auto">
          <a:xfrm>
            <a:off x="8123238" y="6530975"/>
            <a:ext cx="2952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</a:rPr>
              <a:t>60</a:t>
            </a:r>
          </a:p>
        </p:txBody>
      </p:sp>
      <p:sp>
        <p:nvSpPr>
          <p:cNvPr id="200800" name="Text Box 96"/>
          <p:cNvSpPr txBox="1">
            <a:spLocks noChangeArrowheads="1"/>
          </p:cNvSpPr>
          <p:nvPr/>
        </p:nvSpPr>
        <p:spPr bwMode="auto">
          <a:xfrm>
            <a:off x="8520113" y="6429375"/>
            <a:ext cx="279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rgbClr val="FFFFFF"/>
                </a:solidFill>
              </a:rPr>
              <a:t>3</a:t>
            </a:r>
          </a:p>
        </p:txBody>
      </p:sp>
      <p:sp>
        <p:nvSpPr>
          <p:cNvPr id="200803" name="Text Box 99"/>
          <p:cNvSpPr txBox="1">
            <a:spLocks noChangeArrowheads="1"/>
          </p:cNvSpPr>
          <p:nvPr/>
        </p:nvSpPr>
        <p:spPr bwMode="auto">
          <a:xfrm>
            <a:off x="708025" y="6545263"/>
            <a:ext cx="458788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900" b="1">
                <a:solidFill>
                  <a:srgbClr val="FFFFFF"/>
                </a:solidFill>
              </a:rPr>
              <a:t>©2004 TBBMI</a:t>
            </a:r>
          </a:p>
        </p:txBody>
      </p:sp>
      <p:sp>
        <p:nvSpPr>
          <p:cNvPr id="200804" name="Rectangle 100"/>
          <p:cNvSpPr>
            <a:spLocks noChangeArrowheads="1"/>
          </p:cNvSpPr>
          <p:nvPr/>
        </p:nvSpPr>
        <p:spPr bwMode="auto">
          <a:xfrm>
            <a:off x="7670800" y="6526213"/>
            <a:ext cx="5302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</a:rPr>
              <a:t>8.0.05a.</a:t>
            </a:r>
          </a:p>
        </p:txBody>
      </p:sp>
    </p:spTree>
  </p:cSld>
  <p:clrMapOvr>
    <a:masterClrMapping/>
  </p:clrMapOvr>
  <p:transition xmlns:p14="http://schemas.microsoft.com/office/powerpoint/2010/main">
    <p:wheel spokes="0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08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07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07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07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07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07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07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07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07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07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07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07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07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1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007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007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007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007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007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007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0802" grpId="0" animBg="1"/>
      <p:bldP spid="200708" grpId="0" autoUpdateAnimBg="0"/>
      <p:bldP spid="200709" grpId="0" autoUpdateAnimBg="0"/>
      <p:bldP spid="200713" grpId="0" autoUpdateAnimBg="0"/>
      <p:bldP spid="200775" grpId="0" autoUpdateAnimBg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810" name="Rectangle 2"/>
          <p:cNvSpPr>
            <a:spLocks noChangeArrowheads="1"/>
          </p:cNvSpPr>
          <p:nvPr/>
        </p:nvSpPr>
        <p:spPr bwMode="auto">
          <a:xfrm>
            <a:off x="4130675" y="38100"/>
            <a:ext cx="8064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3813" name="Rectangle 5"/>
          <p:cNvSpPr>
            <a:spLocks noChangeArrowheads="1"/>
          </p:cNvSpPr>
          <p:nvPr/>
        </p:nvSpPr>
        <p:spPr bwMode="auto">
          <a:xfrm>
            <a:off x="2551113" y="1290638"/>
            <a:ext cx="495300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b="1"/>
              <a:t>         </a:t>
            </a:r>
          </a:p>
        </p:txBody>
      </p:sp>
      <p:sp>
        <p:nvSpPr>
          <p:cNvPr id="503814" name="Rectangle 6"/>
          <p:cNvSpPr>
            <a:spLocks noChangeArrowheads="1"/>
          </p:cNvSpPr>
          <p:nvPr/>
        </p:nvSpPr>
        <p:spPr bwMode="auto">
          <a:xfrm>
            <a:off x="2843213" y="1301750"/>
            <a:ext cx="392112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b="1"/>
              <a:t>       </a:t>
            </a:r>
          </a:p>
        </p:txBody>
      </p:sp>
      <p:sp>
        <p:nvSpPr>
          <p:cNvPr id="503815" name="Rectangle 7"/>
          <p:cNvSpPr>
            <a:spLocks noChangeArrowheads="1"/>
          </p:cNvSpPr>
          <p:nvPr/>
        </p:nvSpPr>
        <p:spPr bwMode="auto">
          <a:xfrm>
            <a:off x="3033713" y="1301750"/>
            <a:ext cx="392112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b="1" i="1"/>
              <a:t>       </a:t>
            </a:r>
          </a:p>
        </p:txBody>
      </p:sp>
      <p:sp>
        <p:nvSpPr>
          <p:cNvPr id="503817" name="Rectangle 9"/>
          <p:cNvSpPr>
            <a:spLocks noChangeArrowheads="1"/>
          </p:cNvSpPr>
          <p:nvPr/>
        </p:nvSpPr>
        <p:spPr bwMode="auto">
          <a:xfrm>
            <a:off x="2551113" y="1768475"/>
            <a:ext cx="965200" cy="25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100" b="1" i="1"/>
              <a:t>                   </a:t>
            </a:r>
          </a:p>
        </p:txBody>
      </p:sp>
      <p:sp>
        <p:nvSpPr>
          <p:cNvPr id="503818" name="Rectangle 10"/>
          <p:cNvSpPr>
            <a:spLocks noChangeArrowheads="1"/>
          </p:cNvSpPr>
          <p:nvPr/>
        </p:nvSpPr>
        <p:spPr bwMode="auto">
          <a:xfrm>
            <a:off x="3084513" y="674688"/>
            <a:ext cx="1009650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400" b="1"/>
              <a:t>         </a:t>
            </a:r>
          </a:p>
        </p:txBody>
      </p:sp>
      <p:sp>
        <p:nvSpPr>
          <p:cNvPr id="503819" name="Rectangle 11"/>
          <p:cNvSpPr>
            <a:spLocks noChangeArrowheads="1"/>
          </p:cNvSpPr>
          <p:nvPr/>
        </p:nvSpPr>
        <p:spPr bwMode="auto">
          <a:xfrm>
            <a:off x="3084513" y="1054100"/>
            <a:ext cx="411162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200" b="1"/>
              <a:t>     </a:t>
            </a:r>
          </a:p>
        </p:txBody>
      </p:sp>
      <p:sp>
        <p:nvSpPr>
          <p:cNvPr id="503820" name="Rectangle 12"/>
          <p:cNvSpPr>
            <a:spLocks noChangeArrowheads="1"/>
          </p:cNvSpPr>
          <p:nvPr/>
        </p:nvSpPr>
        <p:spPr bwMode="auto">
          <a:xfrm>
            <a:off x="3300413" y="1063625"/>
            <a:ext cx="222250" cy="25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100" b="1"/>
              <a:t> </a:t>
            </a:r>
          </a:p>
        </p:txBody>
      </p:sp>
      <p:sp>
        <p:nvSpPr>
          <p:cNvPr id="503821" name="Rectangle 13"/>
          <p:cNvSpPr>
            <a:spLocks noChangeArrowheads="1"/>
          </p:cNvSpPr>
          <p:nvPr/>
        </p:nvSpPr>
        <p:spPr bwMode="auto">
          <a:xfrm>
            <a:off x="4587875" y="996950"/>
            <a:ext cx="1006475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03823" name="Group 15"/>
          <p:cNvGrpSpPr>
            <a:grpSpLocks/>
          </p:cNvGrpSpPr>
          <p:nvPr/>
        </p:nvGrpSpPr>
        <p:grpSpPr bwMode="auto">
          <a:xfrm>
            <a:off x="7127875" y="304800"/>
            <a:ext cx="1470025" cy="1638300"/>
            <a:chOff x="4490" y="192"/>
            <a:chExt cx="926" cy="1032"/>
          </a:xfrm>
        </p:grpSpPr>
        <p:sp>
          <p:nvSpPr>
            <p:cNvPr id="503824" name="Rectangle 16"/>
            <p:cNvSpPr>
              <a:spLocks noChangeArrowheads="1"/>
            </p:cNvSpPr>
            <p:nvPr/>
          </p:nvSpPr>
          <p:spPr bwMode="auto">
            <a:xfrm>
              <a:off x="4496" y="512"/>
              <a:ext cx="424" cy="712"/>
            </a:xfrm>
            <a:prstGeom prst="rect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80822" dir="4231758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3825" name="Oval 17"/>
            <p:cNvSpPr>
              <a:spLocks noChangeArrowheads="1"/>
            </p:cNvSpPr>
            <p:nvPr/>
          </p:nvSpPr>
          <p:spPr bwMode="auto">
            <a:xfrm>
              <a:off x="4504" y="192"/>
              <a:ext cx="416" cy="576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57501" dir="3723739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3826" name="Rectangle 18"/>
            <p:cNvSpPr>
              <a:spLocks noChangeArrowheads="1"/>
            </p:cNvSpPr>
            <p:nvPr/>
          </p:nvSpPr>
          <p:spPr bwMode="auto">
            <a:xfrm>
              <a:off x="4512" y="520"/>
              <a:ext cx="392" cy="55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46662" dir="3284183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3827" name="Rectangle 19"/>
            <p:cNvSpPr>
              <a:spLocks noChangeArrowheads="1"/>
            </p:cNvSpPr>
            <p:nvPr/>
          </p:nvSpPr>
          <p:spPr bwMode="auto">
            <a:xfrm>
              <a:off x="4984" y="512"/>
              <a:ext cx="424" cy="712"/>
            </a:xfrm>
            <a:prstGeom prst="rect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80822" dir="4231758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3828" name="Oval 20"/>
            <p:cNvSpPr>
              <a:spLocks noChangeArrowheads="1"/>
            </p:cNvSpPr>
            <p:nvPr/>
          </p:nvSpPr>
          <p:spPr bwMode="auto">
            <a:xfrm>
              <a:off x="4992" y="192"/>
              <a:ext cx="416" cy="576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68978" dir="4020649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3829" name="Rectangle 21"/>
            <p:cNvSpPr>
              <a:spLocks noChangeArrowheads="1"/>
            </p:cNvSpPr>
            <p:nvPr/>
          </p:nvSpPr>
          <p:spPr bwMode="auto">
            <a:xfrm>
              <a:off x="5000" y="520"/>
              <a:ext cx="392" cy="55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57501" dir="3723739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3830" name="Rectangle 22"/>
            <p:cNvSpPr>
              <a:spLocks noChangeArrowheads="1"/>
            </p:cNvSpPr>
            <p:nvPr/>
          </p:nvSpPr>
          <p:spPr bwMode="auto">
            <a:xfrm>
              <a:off x="4978" y="356"/>
              <a:ext cx="438" cy="7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 b="1">
                  <a:solidFill>
                    <a:schemeClr val="bg2"/>
                  </a:solidFill>
                </a:rPr>
                <a:t>VI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 b="1">
                  <a:solidFill>
                    <a:schemeClr val="bg2"/>
                  </a:solidFill>
                </a:rPr>
                <a:t>VII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 b="1">
                  <a:solidFill>
                    <a:schemeClr val="bg2"/>
                  </a:solidFill>
                </a:rPr>
                <a:t>VIII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 b="1">
                  <a:solidFill>
                    <a:schemeClr val="bg2"/>
                  </a:solidFill>
                </a:rPr>
                <a:t>IX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 b="1">
                  <a:solidFill>
                    <a:schemeClr val="bg2"/>
                  </a:solidFill>
                </a:rPr>
                <a:t>X</a:t>
              </a:r>
              <a:endParaRPr lang="en-US" b="1"/>
            </a:p>
          </p:txBody>
        </p:sp>
        <p:sp>
          <p:nvSpPr>
            <p:cNvPr id="503831" name="Rectangle 23"/>
            <p:cNvSpPr>
              <a:spLocks noChangeArrowheads="1"/>
            </p:cNvSpPr>
            <p:nvPr/>
          </p:nvSpPr>
          <p:spPr bwMode="auto">
            <a:xfrm>
              <a:off x="4490" y="348"/>
              <a:ext cx="438" cy="7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 b="1">
                  <a:solidFill>
                    <a:schemeClr val="bg2"/>
                  </a:solidFill>
                </a:rPr>
                <a:t>I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 b="1">
                  <a:solidFill>
                    <a:schemeClr val="bg2"/>
                  </a:solidFill>
                </a:rPr>
                <a:t>II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 b="1">
                  <a:solidFill>
                    <a:schemeClr val="bg2"/>
                  </a:solidFill>
                </a:rPr>
                <a:t>III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 b="1">
                  <a:solidFill>
                    <a:schemeClr val="bg2"/>
                  </a:solidFill>
                </a:rPr>
                <a:t>IV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 b="1">
                  <a:solidFill>
                    <a:schemeClr val="bg2"/>
                  </a:solidFill>
                </a:rPr>
                <a:t>V</a:t>
              </a:r>
              <a:endParaRPr lang="en-US" b="1"/>
            </a:p>
          </p:txBody>
        </p:sp>
      </p:grpSp>
      <p:sp>
        <p:nvSpPr>
          <p:cNvPr id="503833" name="Text Box 25"/>
          <p:cNvSpPr txBox="1">
            <a:spLocks noChangeArrowheads="1"/>
          </p:cNvSpPr>
          <p:nvPr/>
        </p:nvSpPr>
        <p:spPr bwMode="auto">
          <a:xfrm>
            <a:off x="8763000" y="106363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my-MM" sz="2000">
              <a:solidFill>
                <a:srgbClr val="FFA27C"/>
              </a:solidFill>
            </a:endParaRPr>
          </a:p>
        </p:txBody>
      </p:sp>
      <p:sp>
        <p:nvSpPr>
          <p:cNvPr id="503837" name="Text Box 29"/>
          <p:cNvSpPr txBox="1">
            <a:spLocks noChangeArrowheads="1"/>
          </p:cNvSpPr>
          <p:nvPr/>
        </p:nvSpPr>
        <p:spPr bwMode="auto">
          <a:xfrm>
            <a:off x="1854200" y="2859088"/>
            <a:ext cx="4987925" cy="698500"/>
          </a:xfrm>
          <a:prstGeom prst="rect">
            <a:avLst/>
          </a:prstGeom>
          <a:solidFill>
            <a:srgbClr val="291EFF"/>
          </a:solidFill>
          <a:ln w="57150">
            <a:solidFill>
              <a:srgbClr val="FFFF00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b="1">
                <a:solidFill>
                  <a:srgbClr val="FFFF00"/>
                </a:solidFill>
              </a:rPr>
              <a:t>oifaxmuful trSwf -15</a:t>
            </a:r>
            <a:endParaRPr lang="en-US" sz="3200" b="1">
              <a:solidFill>
                <a:srgbClr val="FFFF00"/>
              </a:solidFill>
            </a:endParaRPr>
          </a:p>
        </p:txBody>
      </p:sp>
      <p:sp>
        <p:nvSpPr>
          <p:cNvPr id="503842" name="Rectangle 34"/>
          <p:cNvSpPr>
            <a:spLocks noChangeArrowheads="1"/>
          </p:cNvSpPr>
          <p:nvPr/>
        </p:nvSpPr>
        <p:spPr bwMode="auto">
          <a:xfrm>
            <a:off x="8123238" y="6530975"/>
            <a:ext cx="29368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</a:rPr>
              <a:t>61</a:t>
            </a:r>
          </a:p>
        </p:txBody>
      </p:sp>
    </p:spTree>
  </p:cSld>
  <p:clrMapOvr>
    <a:masterClrMapping/>
  </p:clrMapOvr>
  <p:transition xmlns:p14="http://schemas.microsoft.com/office/powerpoint/2010/main">
    <p:wheel spokes="0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038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038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3837" grpId="0" animBg="1" autoUpdateAnimBg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9144000" cy="6858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dirty="0" err="1">
                <a:latin typeface="Zawgyi-One" charset="0"/>
                <a:ea typeface="ＭＳ Ｐゴシック" charset="0"/>
                <a:cs typeface="Zawgyi-One" charset="0"/>
              </a:rPr>
              <a:t>တရားေဟာျခင္းအ</a:t>
            </a:r>
            <a:r>
              <a:rPr lang="en-US" sz="2400" dirty="0">
                <a:latin typeface="Zawgyi-One" charset="0"/>
                <a:ea typeface="ＭＳ Ｐゴシック" charset="0"/>
                <a:cs typeface="Zawgyi-One" charset="0"/>
              </a:rPr>
              <a:t> </a:t>
            </a:r>
            <a:r>
              <a:rPr lang="en-US" sz="2400" dirty="0" err="1">
                <a:latin typeface="Zawgyi-One" charset="0"/>
                <a:ea typeface="ＭＳ Ｐゴシック" charset="0"/>
                <a:cs typeface="Zawgyi-One" charset="0"/>
              </a:rPr>
              <a:t>တတ္ပညာ</a:t>
            </a:r>
            <a:r>
              <a:rPr lang="en-US" sz="2400" dirty="0">
                <a:latin typeface="Zawgyi-One" charset="0"/>
                <a:ea typeface="ＭＳ Ｐゴシック" charset="0"/>
                <a:cs typeface="Zawgyi-One" charset="0"/>
              </a:rPr>
              <a:t> </a:t>
            </a:r>
            <a:r>
              <a:rPr lang="en-US" sz="2400" b="1" dirty="0">
                <a:ea typeface="ＭＳ Ｐゴシック" charset="0"/>
                <a:cs typeface="Arial"/>
              </a:rPr>
              <a:t>•</a:t>
            </a:r>
            <a:r>
              <a:rPr lang="en-US" sz="2400" b="1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 BibleStudyDownloads.org</a:t>
            </a:r>
            <a:endParaRPr lang="en-US" sz="1000" b="1" dirty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pic>
        <p:nvPicPr>
          <p:cNvPr id="8" name="Picture 7" descr="Screen Shot 2016-02-02 at 5.41.18 PM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41"/>
          <a:stretch/>
        </p:blipFill>
        <p:spPr>
          <a:xfrm>
            <a:off x="-44173" y="636983"/>
            <a:ext cx="9232347" cy="5650045"/>
          </a:xfrm>
          <a:prstGeom prst="rect">
            <a:avLst/>
          </a:prstGeom>
        </p:spPr>
      </p:pic>
      <p:pic>
        <p:nvPicPr>
          <p:cNvPr id="9" name="Picture 8" descr="Screen Shot 2016-02-02 at 5.42.0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223" y="2222340"/>
            <a:ext cx="6153212" cy="3483594"/>
          </a:xfrm>
          <a:prstGeom prst="rect">
            <a:avLst/>
          </a:prstGeom>
        </p:spPr>
      </p:pic>
      <p:sp>
        <p:nvSpPr>
          <p:cNvPr id="99331" name="Rectangle 1026"/>
          <p:cNvSpPr txBox="1"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1418" tIns="45709" rIns="91418" bIns="45709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defTabSz="914186" eaLnBrk="1" hangingPunct="1"/>
            <a:r>
              <a:rPr lang="my-MM" sz="4000" dirty="0">
                <a:solidFill>
                  <a:srgbClr val="FFFFFF"/>
                </a:solidFill>
              </a:rPr>
              <a:t>အခမဲ့အဘို့ဤတင်ပြချက်</a:t>
            </a:r>
            <a:endParaRPr lang="en-US" sz="1400" b="1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915746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2" fill="remove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0" y="1417640"/>
            <a:ext cx="2678874" cy="2522151"/>
          </a:xfrm>
        </p:spPr>
        <p:txBody>
          <a:bodyPr/>
          <a:lstStyle/>
          <a:p>
            <a:pPr algn="r"/>
            <a:r>
              <a:rPr lang="en-US" dirty="0" smtClean="0"/>
              <a:t>Black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855634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234" name="Rectangle 2" descr="Walnut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07235" name="Group 3"/>
          <p:cNvGrpSpPr>
            <a:grpSpLocks/>
          </p:cNvGrpSpPr>
          <p:nvPr/>
        </p:nvGrpSpPr>
        <p:grpSpPr bwMode="auto">
          <a:xfrm>
            <a:off x="8148638" y="4983163"/>
            <a:ext cx="168275" cy="179387"/>
            <a:chOff x="4317" y="868"/>
            <a:chExt cx="146" cy="706"/>
          </a:xfrm>
        </p:grpSpPr>
        <p:sp>
          <p:nvSpPr>
            <p:cNvPr id="607236" name="Rectangle 4"/>
            <p:cNvSpPr>
              <a:spLocks noChangeArrowheads="1"/>
            </p:cNvSpPr>
            <p:nvPr/>
          </p:nvSpPr>
          <p:spPr bwMode="auto">
            <a:xfrm rot="16200000">
              <a:off x="4389" y="796"/>
              <a:ext cx="1" cy="1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53882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my-MM" sz="1100" b="1">
                <a:solidFill>
                  <a:srgbClr val="FF262D"/>
                </a:solidFill>
              </a:endParaRPr>
            </a:p>
          </p:txBody>
        </p:sp>
        <p:sp>
          <p:nvSpPr>
            <p:cNvPr id="607237" name="Rectangle 5"/>
            <p:cNvSpPr>
              <a:spLocks noChangeArrowheads="1"/>
            </p:cNvSpPr>
            <p:nvPr/>
          </p:nvSpPr>
          <p:spPr bwMode="auto">
            <a:xfrm rot="16200000">
              <a:off x="4108" y="1242"/>
              <a:ext cx="662" cy="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53882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lIns="0" tIns="0" rIns="0" bIns="0">
              <a:spAutoFit/>
            </a:bodyPr>
            <a:lstStyle/>
            <a:p>
              <a:endParaRPr lang="my-MM" sz="1100">
                <a:solidFill>
                  <a:srgbClr val="FF262D"/>
                </a:solidFill>
              </a:endParaRPr>
            </a:p>
          </p:txBody>
        </p:sp>
      </p:grpSp>
      <p:grpSp>
        <p:nvGrpSpPr>
          <p:cNvPr id="607238" name="Group 6"/>
          <p:cNvGrpSpPr>
            <a:grpSpLocks/>
          </p:cNvGrpSpPr>
          <p:nvPr/>
        </p:nvGrpSpPr>
        <p:grpSpPr bwMode="auto">
          <a:xfrm>
            <a:off x="1627188" y="2182813"/>
            <a:ext cx="6045200" cy="3983037"/>
            <a:chOff x="610" y="1163"/>
            <a:chExt cx="4583" cy="2701"/>
          </a:xfrm>
        </p:grpSpPr>
        <p:sp>
          <p:nvSpPr>
            <p:cNvPr id="607239" name="Rectangle 7" descr="Oak"/>
            <p:cNvSpPr>
              <a:spLocks noChangeArrowheads="1"/>
            </p:cNvSpPr>
            <p:nvPr/>
          </p:nvSpPr>
          <p:spPr bwMode="auto">
            <a:xfrm>
              <a:off x="5037" y="1181"/>
              <a:ext cx="153" cy="2683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12700">
              <a:miter lim="800000"/>
              <a:headEnd/>
              <a:tailEnd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 algn="ctr"/>
              <a:endParaRPr lang="my-MM" sz="2400">
                <a:solidFill>
                  <a:srgbClr val="00DFCA"/>
                </a:solidFill>
              </a:endParaRPr>
            </a:p>
          </p:txBody>
        </p:sp>
        <p:sp>
          <p:nvSpPr>
            <p:cNvPr id="607240" name="Rectangle 8" descr="Oak"/>
            <p:cNvSpPr>
              <a:spLocks noChangeArrowheads="1"/>
            </p:cNvSpPr>
            <p:nvPr/>
          </p:nvSpPr>
          <p:spPr bwMode="auto">
            <a:xfrm>
              <a:off x="611" y="1163"/>
              <a:ext cx="4582" cy="160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>
              <a:noFill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  <a:extLst>
              <a:ext uri="{91240B29-F687-4f45-9708-019B960494DF}">
                <a14:hiddenLine xmlns:a14="http://schemas.microsoft.com/office/drawing/2010/main" w="12700">
                  <a:noFill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607241" name="Rectangle 9" descr="Oak"/>
            <p:cNvSpPr>
              <a:spLocks noChangeArrowheads="1"/>
            </p:cNvSpPr>
            <p:nvPr/>
          </p:nvSpPr>
          <p:spPr bwMode="auto">
            <a:xfrm>
              <a:off x="620" y="3701"/>
              <a:ext cx="4423" cy="161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>
              <a:noFill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  <a:extLst>
              <a:ext uri="{91240B29-F687-4f45-9708-019B960494DF}">
                <a14:hiddenLine xmlns:a14="http://schemas.microsoft.com/office/drawing/2010/main" w="12700">
                  <a:noFill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607242" name="Rectangle 10" descr="Oak"/>
            <p:cNvSpPr>
              <a:spLocks noChangeArrowheads="1"/>
            </p:cNvSpPr>
            <p:nvPr/>
          </p:nvSpPr>
          <p:spPr bwMode="auto">
            <a:xfrm>
              <a:off x="610" y="1167"/>
              <a:ext cx="124" cy="2689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12700">
              <a:miter lim="800000"/>
              <a:headEnd/>
              <a:tailEnd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 algn="ctr"/>
              <a:endParaRPr lang="my-MM" sz="2400">
                <a:solidFill>
                  <a:srgbClr val="00DFCA"/>
                </a:solidFill>
              </a:endParaRPr>
            </a:p>
          </p:txBody>
        </p:sp>
      </p:grpSp>
      <p:pic>
        <p:nvPicPr>
          <p:cNvPr id="607243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2631282" y="4239419"/>
            <a:ext cx="4529137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07244" name="Group 12"/>
          <p:cNvGrpSpPr>
            <a:grpSpLocks/>
          </p:cNvGrpSpPr>
          <p:nvPr/>
        </p:nvGrpSpPr>
        <p:grpSpPr bwMode="auto">
          <a:xfrm>
            <a:off x="1901825" y="176213"/>
            <a:ext cx="3932238" cy="1871662"/>
            <a:chOff x="1188" y="346"/>
            <a:chExt cx="2400" cy="1179"/>
          </a:xfrm>
        </p:grpSpPr>
        <p:sp>
          <p:nvSpPr>
            <p:cNvPr id="607245" name="Text Box 13"/>
            <p:cNvSpPr txBox="1">
              <a:spLocks noChangeArrowheads="1"/>
            </p:cNvSpPr>
            <p:nvPr/>
          </p:nvSpPr>
          <p:spPr bwMode="auto">
            <a:xfrm>
              <a:off x="3156" y="1006"/>
              <a:ext cx="432" cy="519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4800" b="1"/>
                <a:t>J</a:t>
              </a:r>
            </a:p>
          </p:txBody>
        </p:sp>
        <p:grpSp>
          <p:nvGrpSpPr>
            <p:cNvPr id="607246" name="Group 14"/>
            <p:cNvGrpSpPr>
              <a:grpSpLocks/>
            </p:cNvGrpSpPr>
            <p:nvPr/>
          </p:nvGrpSpPr>
          <p:grpSpPr bwMode="auto">
            <a:xfrm>
              <a:off x="1686" y="824"/>
              <a:ext cx="951" cy="470"/>
              <a:chOff x="1686" y="824"/>
              <a:chExt cx="951" cy="470"/>
            </a:xfrm>
          </p:grpSpPr>
          <p:sp>
            <p:nvSpPr>
              <p:cNvPr id="607247" name="Rectangle 15"/>
              <p:cNvSpPr>
                <a:spLocks noChangeArrowheads="1"/>
              </p:cNvSpPr>
              <p:nvPr/>
            </p:nvSpPr>
            <p:spPr bwMode="auto">
              <a:xfrm>
                <a:off x="1686" y="833"/>
                <a:ext cx="1" cy="461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bg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endParaRPr lang="my-MM" sz="4800">
                  <a:solidFill>
                    <a:srgbClr val="FFEA18"/>
                  </a:solidFill>
                </a:endParaRPr>
              </a:p>
            </p:txBody>
          </p:sp>
          <p:sp>
            <p:nvSpPr>
              <p:cNvPr id="607248" name="Rectangle 16"/>
              <p:cNvSpPr>
                <a:spLocks noChangeArrowheads="1"/>
              </p:cNvSpPr>
              <p:nvPr/>
            </p:nvSpPr>
            <p:spPr bwMode="auto">
              <a:xfrm>
                <a:off x="2469" y="824"/>
                <a:ext cx="168" cy="346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bg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3600" b="1" i="1">
                    <a:solidFill>
                      <a:srgbClr val="FFEA18"/>
                    </a:solidFill>
                  </a:rPr>
                  <a:t>  </a:t>
                </a:r>
                <a:endParaRPr lang="en-US" sz="4800">
                  <a:solidFill>
                    <a:srgbClr val="FFEA18"/>
                  </a:solidFill>
                </a:endParaRPr>
              </a:p>
            </p:txBody>
          </p:sp>
        </p:grpSp>
        <p:grpSp>
          <p:nvGrpSpPr>
            <p:cNvPr id="607249" name="Group 17"/>
            <p:cNvGrpSpPr>
              <a:grpSpLocks/>
            </p:cNvGrpSpPr>
            <p:nvPr/>
          </p:nvGrpSpPr>
          <p:grpSpPr bwMode="auto">
            <a:xfrm>
              <a:off x="1188" y="1175"/>
              <a:ext cx="2141" cy="246"/>
              <a:chOff x="1188" y="1175"/>
              <a:chExt cx="2141" cy="246"/>
            </a:xfrm>
          </p:grpSpPr>
          <p:grpSp>
            <p:nvGrpSpPr>
              <p:cNvPr id="607250" name="Group 18"/>
              <p:cNvGrpSpPr>
                <a:grpSpLocks/>
              </p:cNvGrpSpPr>
              <p:nvPr/>
            </p:nvGrpSpPr>
            <p:grpSpPr bwMode="auto">
              <a:xfrm>
                <a:off x="1188" y="1175"/>
                <a:ext cx="1861" cy="246"/>
                <a:chOff x="1188" y="1175"/>
                <a:chExt cx="1861" cy="246"/>
              </a:xfrm>
            </p:grpSpPr>
            <p:sp>
              <p:nvSpPr>
                <p:cNvPr id="607251" name="Rectangle 19"/>
                <p:cNvSpPr>
                  <a:spLocks noChangeArrowheads="1"/>
                </p:cNvSpPr>
                <p:nvPr/>
              </p:nvSpPr>
              <p:spPr bwMode="auto">
                <a:xfrm>
                  <a:off x="1188" y="1179"/>
                  <a:ext cx="167" cy="23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 b="1">
                      <a:solidFill>
                        <a:srgbClr val="F09F32"/>
                      </a:solidFill>
                    </a:rPr>
                    <a:t>zef</a:t>
                  </a:r>
                  <a:endParaRPr lang="en-US" sz="3600" b="1">
                    <a:solidFill>
                      <a:srgbClr val="FFEA18"/>
                    </a:solidFill>
                  </a:endParaRPr>
                </a:p>
              </p:txBody>
            </p:sp>
            <p:sp>
              <p:nvSpPr>
                <p:cNvPr id="607252" name="Rectangle 20"/>
                <p:cNvSpPr>
                  <a:spLocks noChangeArrowheads="1"/>
                </p:cNvSpPr>
                <p:nvPr/>
              </p:nvSpPr>
              <p:spPr bwMode="auto">
                <a:xfrm>
                  <a:off x="1415" y="1179"/>
                  <a:ext cx="190" cy="23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 b="1">
                      <a:solidFill>
                        <a:srgbClr val="FC030C"/>
                      </a:solidFill>
                    </a:rPr>
                    <a:t>tm</a:t>
                  </a:r>
                  <a:endParaRPr lang="en-US" sz="3600" b="1">
                    <a:solidFill>
                      <a:srgbClr val="FC030C"/>
                    </a:solidFill>
                  </a:endParaRPr>
                </a:p>
              </p:txBody>
            </p:sp>
            <p:sp>
              <p:nvSpPr>
                <p:cNvPr id="607253" name="Rectangle 21"/>
                <p:cNvSpPr>
                  <a:spLocks noChangeArrowheads="1"/>
                </p:cNvSpPr>
                <p:nvPr/>
              </p:nvSpPr>
              <p:spPr bwMode="auto">
                <a:xfrm>
                  <a:off x="1665" y="1181"/>
                  <a:ext cx="203" cy="23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 b="1">
                      <a:solidFill>
                        <a:srgbClr val="FC030C"/>
                      </a:solidFill>
                    </a:rPr>
                    <a:t>,m</a:t>
                  </a:r>
                  <a:endParaRPr lang="en-US" sz="3600" b="1">
                    <a:solidFill>
                      <a:srgbClr val="FC030C"/>
                    </a:solidFill>
                  </a:endParaRPr>
                </a:p>
              </p:txBody>
            </p:sp>
            <p:sp>
              <p:nvSpPr>
                <p:cNvPr id="607254" name="Rectangle 22"/>
                <p:cNvSpPr>
                  <a:spLocks noChangeArrowheads="1"/>
                </p:cNvSpPr>
                <p:nvPr/>
              </p:nvSpPr>
              <p:spPr bwMode="auto">
                <a:xfrm>
                  <a:off x="1867" y="1179"/>
                  <a:ext cx="216" cy="23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 b="1">
                      <a:solidFill>
                        <a:srgbClr val="FC030C"/>
                      </a:solidFill>
                    </a:rPr>
                    <a:t>arm</a:t>
                  </a:r>
                  <a:endParaRPr lang="en-US" sz="3600" b="1">
                    <a:solidFill>
                      <a:srgbClr val="FC030C"/>
                    </a:solidFill>
                  </a:endParaRPr>
                </a:p>
              </p:txBody>
            </p:sp>
            <p:sp>
              <p:nvSpPr>
                <p:cNvPr id="607255" name="Rectangle 23"/>
                <p:cNvSpPr>
                  <a:spLocks noChangeArrowheads="1"/>
                </p:cNvSpPr>
                <p:nvPr/>
              </p:nvSpPr>
              <p:spPr bwMode="auto">
                <a:xfrm>
                  <a:off x="2113" y="1175"/>
                  <a:ext cx="165" cy="23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 b="1">
                      <a:solidFill>
                        <a:srgbClr val="FC030C"/>
                      </a:solidFill>
                    </a:rPr>
                    <a:t>&amp;+</a:t>
                  </a:r>
                  <a:endParaRPr lang="en-US" sz="3600" b="1">
                    <a:solidFill>
                      <a:srgbClr val="FC030C"/>
                    </a:solidFill>
                  </a:endParaRPr>
                </a:p>
              </p:txBody>
            </p:sp>
            <p:sp>
              <p:nvSpPr>
                <p:cNvPr id="607256" name="Rectangle 24"/>
                <p:cNvSpPr>
                  <a:spLocks noChangeArrowheads="1"/>
                </p:cNvSpPr>
                <p:nvPr/>
              </p:nvSpPr>
              <p:spPr bwMode="auto">
                <a:xfrm>
                  <a:off x="2335" y="1183"/>
                  <a:ext cx="86" cy="23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 b="1">
                      <a:solidFill>
                        <a:srgbClr val="08F220"/>
                      </a:solidFill>
                    </a:rPr>
                    <a:t>rJh</a:t>
                  </a:r>
                  <a:endParaRPr lang="en-US" sz="3600" b="1">
                    <a:solidFill>
                      <a:srgbClr val="08F220"/>
                    </a:solidFill>
                  </a:endParaRPr>
                </a:p>
              </p:txBody>
            </p:sp>
            <p:sp>
              <p:nvSpPr>
                <p:cNvPr id="607257" name="Rectangle 25"/>
                <p:cNvSpPr>
                  <a:spLocks noChangeArrowheads="1"/>
                </p:cNvSpPr>
                <p:nvPr/>
              </p:nvSpPr>
              <p:spPr bwMode="auto">
                <a:xfrm>
                  <a:off x="2552" y="1183"/>
                  <a:ext cx="142" cy="23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 b="1">
                      <a:solidFill>
                        <a:srgbClr val="08F220"/>
                      </a:solidFill>
                    </a:rPr>
                    <a:t>bk</a:t>
                  </a:r>
                  <a:endParaRPr lang="en-US" sz="3600" b="1">
                    <a:solidFill>
                      <a:srgbClr val="08F220"/>
                    </a:solidFill>
                  </a:endParaRPr>
                </a:p>
              </p:txBody>
            </p:sp>
            <p:sp>
              <p:nvSpPr>
                <p:cNvPr id="607258" name="Rectangle 26"/>
                <p:cNvSpPr>
                  <a:spLocks noChangeArrowheads="1"/>
                </p:cNvSpPr>
                <p:nvPr/>
              </p:nvSpPr>
              <p:spPr bwMode="auto">
                <a:xfrm>
                  <a:off x="2781" y="1191"/>
                  <a:ext cx="268" cy="23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 b="1">
                      <a:solidFill>
                        <a:srgbClr val="08F220"/>
                      </a:solidFill>
                    </a:rPr>
                    <a:t>odrf;</a:t>
                  </a:r>
                  <a:endParaRPr lang="en-US" sz="3600" b="1">
                    <a:solidFill>
                      <a:srgbClr val="08F220"/>
                    </a:solidFill>
                  </a:endParaRPr>
                </a:p>
              </p:txBody>
            </p:sp>
          </p:grpSp>
          <p:sp>
            <p:nvSpPr>
              <p:cNvPr id="607259" name="Rectangle 27"/>
              <p:cNvSpPr>
                <a:spLocks noChangeArrowheads="1"/>
              </p:cNvSpPr>
              <p:nvPr/>
            </p:nvSpPr>
            <p:spPr bwMode="auto">
              <a:xfrm>
                <a:off x="3024" y="1184"/>
                <a:ext cx="305" cy="23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bg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400" b="1">
                    <a:solidFill>
                      <a:srgbClr val="11B0C5"/>
                    </a:solidFill>
                  </a:rPr>
                  <a:t>  jidrf</a:t>
                </a:r>
                <a:endParaRPr lang="en-US" sz="3600" b="1">
                  <a:solidFill>
                    <a:srgbClr val="11B0C5"/>
                  </a:solidFill>
                </a:endParaRPr>
              </a:p>
            </p:txBody>
          </p:sp>
        </p:grpSp>
        <p:grpSp>
          <p:nvGrpSpPr>
            <p:cNvPr id="607260" name="Group 28"/>
            <p:cNvGrpSpPr>
              <a:grpSpLocks/>
            </p:cNvGrpSpPr>
            <p:nvPr/>
          </p:nvGrpSpPr>
          <p:grpSpPr bwMode="auto">
            <a:xfrm>
              <a:off x="2137" y="346"/>
              <a:ext cx="455" cy="692"/>
              <a:chOff x="2137" y="346"/>
              <a:chExt cx="455" cy="692"/>
            </a:xfrm>
          </p:grpSpPr>
          <p:grpSp>
            <p:nvGrpSpPr>
              <p:cNvPr id="607261" name="Group 29"/>
              <p:cNvGrpSpPr>
                <a:grpSpLocks/>
              </p:cNvGrpSpPr>
              <p:nvPr/>
            </p:nvGrpSpPr>
            <p:grpSpPr bwMode="auto">
              <a:xfrm>
                <a:off x="2137" y="346"/>
                <a:ext cx="455" cy="692"/>
                <a:chOff x="1814" y="109"/>
                <a:chExt cx="455" cy="692"/>
              </a:xfrm>
            </p:grpSpPr>
            <p:sp>
              <p:nvSpPr>
                <p:cNvPr id="607262" name="Text Box 30"/>
                <p:cNvSpPr txBox="1">
                  <a:spLocks noChangeArrowheads="1"/>
                </p:cNvSpPr>
                <p:nvPr/>
              </p:nvSpPr>
              <p:spPr bwMode="auto">
                <a:xfrm>
                  <a:off x="1814" y="109"/>
                  <a:ext cx="455" cy="692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63500" dir="3187806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endParaRPr lang="my-MM" sz="6600" b="1" i="1">
                    <a:solidFill>
                      <a:srgbClr val="FF262D"/>
                    </a:solidFill>
                  </a:endParaRPr>
                </a:p>
              </p:txBody>
            </p:sp>
            <p:sp>
              <p:nvSpPr>
                <p:cNvPr id="607263" name="Line 31"/>
                <p:cNvSpPr>
                  <a:spLocks noChangeShapeType="1"/>
                </p:cNvSpPr>
                <p:nvPr/>
              </p:nvSpPr>
              <p:spPr bwMode="auto">
                <a:xfrm>
                  <a:off x="1915" y="345"/>
                  <a:ext cx="129" cy="0"/>
                </a:xfrm>
                <a:prstGeom prst="line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28575">
                      <a:solidFill>
                        <a:schemeClr val="bg2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607264" name="Line 32"/>
              <p:cNvSpPr>
                <a:spLocks noChangeShapeType="1"/>
              </p:cNvSpPr>
              <p:nvPr/>
            </p:nvSpPr>
            <p:spPr bwMode="auto">
              <a:xfrm>
                <a:off x="2299" y="709"/>
                <a:ext cx="180" cy="0"/>
              </a:xfrm>
              <a:prstGeom prst="line">
                <a:avLst/>
              </a:prstGeom>
              <a:noFill/>
              <a:ln>
                <a:noFill/>
              </a:ln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762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607265" name="Rectangle 33"/>
            <p:cNvSpPr>
              <a:spLocks noChangeArrowheads="1"/>
            </p:cNvSpPr>
            <p:nvPr/>
          </p:nvSpPr>
          <p:spPr bwMode="auto">
            <a:xfrm>
              <a:off x="1394" y="1159"/>
              <a:ext cx="847" cy="272"/>
            </a:xfrm>
            <a:prstGeom prst="rect">
              <a:avLst/>
            </a:prstGeom>
            <a:noFill/>
            <a:ln w="57150">
              <a:solidFill>
                <a:srgbClr val="FDDC07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my-MM" sz="2400">
                <a:solidFill>
                  <a:srgbClr val="FDDC07"/>
                </a:solidFill>
              </a:endParaRPr>
            </a:p>
          </p:txBody>
        </p:sp>
        <p:sp>
          <p:nvSpPr>
            <p:cNvPr id="607266" name="Rectangle 34"/>
            <p:cNvSpPr>
              <a:spLocks noChangeArrowheads="1"/>
            </p:cNvSpPr>
            <p:nvPr/>
          </p:nvSpPr>
          <p:spPr bwMode="auto">
            <a:xfrm>
              <a:off x="2295" y="1159"/>
              <a:ext cx="661" cy="272"/>
            </a:xfrm>
            <a:prstGeom prst="rect">
              <a:avLst/>
            </a:prstGeom>
            <a:noFill/>
            <a:ln w="57150">
              <a:solidFill>
                <a:srgbClr val="FDDC07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607267" name="Picture 3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3135313" y="4175125"/>
            <a:ext cx="4308475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879B"/>
                </a:solidFill>
              </a14:hiddenFill>
            </a:ext>
          </a:extLst>
        </p:spPr>
      </p:pic>
      <p:grpSp>
        <p:nvGrpSpPr>
          <p:cNvPr id="607268" name="Group 36"/>
          <p:cNvGrpSpPr>
            <a:grpSpLocks/>
          </p:cNvGrpSpPr>
          <p:nvPr/>
        </p:nvGrpSpPr>
        <p:grpSpPr bwMode="auto">
          <a:xfrm>
            <a:off x="8148638" y="4983163"/>
            <a:ext cx="168275" cy="179387"/>
            <a:chOff x="4317" y="868"/>
            <a:chExt cx="146" cy="706"/>
          </a:xfrm>
        </p:grpSpPr>
        <p:sp>
          <p:nvSpPr>
            <p:cNvPr id="607269" name="Rectangle 37"/>
            <p:cNvSpPr>
              <a:spLocks noChangeArrowheads="1"/>
            </p:cNvSpPr>
            <p:nvPr/>
          </p:nvSpPr>
          <p:spPr bwMode="auto">
            <a:xfrm rot="16200000">
              <a:off x="4389" y="796"/>
              <a:ext cx="1" cy="1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53882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my-MM" sz="1100" b="1">
                <a:solidFill>
                  <a:srgbClr val="FF262D"/>
                </a:solidFill>
              </a:endParaRPr>
            </a:p>
          </p:txBody>
        </p:sp>
        <p:sp>
          <p:nvSpPr>
            <p:cNvPr id="607270" name="Rectangle 38"/>
            <p:cNvSpPr>
              <a:spLocks noChangeArrowheads="1"/>
            </p:cNvSpPr>
            <p:nvPr/>
          </p:nvSpPr>
          <p:spPr bwMode="auto">
            <a:xfrm rot="16200000">
              <a:off x="4108" y="1242"/>
              <a:ext cx="662" cy="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53882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lIns="0" tIns="0" rIns="0" bIns="0">
              <a:spAutoFit/>
            </a:bodyPr>
            <a:lstStyle/>
            <a:p>
              <a:endParaRPr lang="my-MM" sz="1100">
                <a:solidFill>
                  <a:srgbClr val="FF262D"/>
                </a:solidFill>
              </a:endParaRPr>
            </a:p>
          </p:txBody>
        </p:sp>
      </p:grpSp>
      <p:sp>
        <p:nvSpPr>
          <p:cNvPr id="607271" name="Rectangle 39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endParaRPr lang="my-MM" sz="3600">
              <a:solidFill>
                <a:srgbClr val="FF262D"/>
              </a:solidFill>
            </a:endParaRPr>
          </a:p>
        </p:txBody>
      </p:sp>
      <p:sp>
        <p:nvSpPr>
          <p:cNvPr id="607272" name="Rectangle 40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endParaRPr lang="my-MM" sz="3600">
              <a:solidFill>
                <a:srgbClr val="FF262D"/>
              </a:solidFill>
            </a:endParaRPr>
          </a:p>
        </p:txBody>
      </p:sp>
      <p:pic>
        <p:nvPicPr>
          <p:cNvPr id="607273" name="Picture 4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-575468" y="4123531"/>
            <a:ext cx="4605338" cy="301625"/>
          </a:xfrm>
          <a:prstGeom prst="rect">
            <a:avLst/>
          </a:prstGeom>
          <a:noFill/>
          <a:effectLst>
            <a:outerShdw blurRad="63500" dist="38099" dir="2700000" algn="ctr" rotWithShape="0">
              <a:schemeClr val="accent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7274" name="Picture 4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5060157" y="4048919"/>
            <a:ext cx="4662487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7275" name="Picture 4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4155282" y="4237831"/>
            <a:ext cx="4554538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7276" name="Picture 4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3364707" y="4193381"/>
            <a:ext cx="4567238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7277" name="Picture 4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467519" y="4282281"/>
            <a:ext cx="4541838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7278" name="Picture 4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1248569" y="4164806"/>
            <a:ext cx="4383088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7279" name="Picture 4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3836988" y="4173537"/>
            <a:ext cx="4451350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7280" name="Picture 4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2297113" y="4205288"/>
            <a:ext cx="4479925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7281" name="Picture 4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1608931" y="4179094"/>
            <a:ext cx="4437063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7282" name="Picture 5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4525169" y="4180681"/>
            <a:ext cx="4516438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7283" name="Picture 5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1915319" y="4226719"/>
            <a:ext cx="4541837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7284" name="Picture 5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124619" y="4239419"/>
            <a:ext cx="4437063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7285" name="Picture 5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791369" y="4206081"/>
            <a:ext cx="4605338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7286" name="AutoShape 54"/>
          <p:cNvSpPr>
            <a:spLocks noChangeArrowheads="1"/>
          </p:cNvSpPr>
          <p:nvPr/>
        </p:nvSpPr>
        <p:spPr bwMode="auto">
          <a:xfrm>
            <a:off x="2382838" y="2792413"/>
            <a:ext cx="3355975" cy="27305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chemeClr val="bg2"/>
              </a:gs>
              <a:gs pos="50000">
                <a:schemeClr val="bg2">
                  <a:gamma/>
                  <a:tint val="20392"/>
                  <a:invGamma/>
                </a:schemeClr>
              </a:gs>
              <a:gs pos="100000">
                <a:schemeClr val="bg2"/>
              </a:gs>
            </a:gsLst>
            <a:lin ang="5400000" scaled="1"/>
          </a:gradFill>
          <a:ln w="76200">
            <a:solidFill>
              <a:srgbClr val="2F8B20"/>
            </a:solidFill>
            <a:round/>
            <a:headEnd/>
            <a:tailEnd/>
          </a:ln>
          <a:effectLst>
            <a:outerShdw blurRad="63500" dist="143684" dir="13500000" algn="ctr" rotWithShape="0">
              <a:schemeClr val="accent2">
                <a:alpha val="74998"/>
              </a:schemeClr>
            </a:outerShdw>
          </a:effectLst>
        </p:spPr>
        <p:txBody>
          <a:bodyPr wrap="none" anchor="ctr"/>
          <a:lstStyle/>
          <a:p>
            <a:pPr algn="ctr"/>
            <a:endParaRPr lang="my-MM">
              <a:solidFill>
                <a:schemeClr val="bg2"/>
              </a:solidFill>
            </a:endParaRPr>
          </a:p>
        </p:txBody>
      </p:sp>
      <p:sp>
        <p:nvSpPr>
          <p:cNvPr id="607287" name="Text Box 55"/>
          <p:cNvSpPr txBox="1">
            <a:spLocks noChangeArrowheads="1"/>
          </p:cNvSpPr>
          <p:nvPr/>
        </p:nvSpPr>
        <p:spPr bwMode="auto">
          <a:xfrm>
            <a:off x="120650" y="106363"/>
            <a:ext cx="3097213" cy="82232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/>
              <a:t>or®musrf;pm\ tpOfvdkufjzpfzGJhpnf;ykH </a:t>
            </a:r>
          </a:p>
        </p:txBody>
      </p:sp>
      <p:grpSp>
        <p:nvGrpSpPr>
          <p:cNvPr id="607288" name="Group 56"/>
          <p:cNvGrpSpPr>
            <a:grpSpLocks/>
          </p:cNvGrpSpPr>
          <p:nvPr/>
        </p:nvGrpSpPr>
        <p:grpSpPr bwMode="auto">
          <a:xfrm>
            <a:off x="1949450" y="2236788"/>
            <a:ext cx="5273675" cy="3898900"/>
            <a:chOff x="1228" y="1409"/>
            <a:chExt cx="3322" cy="2456"/>
          </a:xfrm>
        </p:grpSpPr>
        <p:grpSp>
          <p:nvGrpSpPr>
            <p:cNvPr id="607289" name="Group 57"/>
            <p:cNvGrpSpPr>
              <a:grpSpLocks/>
            </p:cNvGrpSpPr>
            <p:nvPr/>
          </p:nvGrpSpPr>
          <p:grpSpPr bwMode="auto">
            <a:xfrm>
              <a:off x="1228" y="1409"/>
              <a:ext cx="3303" cy="119"/>
              <a:chOff x="1206" y="1392"/>
              <a:chExt cx="3303" cy="119"/>
            </a:xfrm>
          </p:grpSpPr>
          <p:sp>
            <p:nvSpPr>
              <p:cNvPr id="607290" name="AutoShape 58" descr="Cork"/>
              <p:cNvSpPr>
                <a:spLocks noChangeArrowheads="1"/>
              </p:cNvSpPr>
              <p:nvPr/>
            </p:nvSpPr>
            <p:spPr bwMode="auto">
              <a:xfrm rot="-1822980">
                <a:off x="1206" y="140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7291" name="AutoShape 59" descr="Cork"/>
              <p:cNvSpPr>
                <a:spLocks noChangeArrowheads="1"/>
              </p:cNvSpPr>
              <p:nvPr/>
            </p:nvSpPr>
            <p:spPr bwMode="auto">
              <a:xfrm rot="-1822980">
                <a:off x="1433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7292" name="AutoShape 60" descr="Cork"/>
              <p:cNvSpPr>
                <a:spLocks noChangeArrowheads="1"/>
              </p:cNvSpPr>
              <p:nvPr/>
            </p:nvSpPr>
            <p:spPr bwMode="auto">
              <a:xfrm rot="-1822980">
                <a:off x="1666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7293" name="AutoShape 61" descr="Cork"/>
              <p:cNvSpPr>
                <a:spLocks noChangeArrowheads="1"/>
              </p:cNvSpPr>
              <p:nvPr/>
            </p:nvSpPr>
            <p:spPr bwMode="auto">
              <a:xfrm rot="-1822980">
                <a:off x="1894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7294" name="AutoShape 62" descr="Cork"/>
              <p:cNvSpPr>
                <a:spLocks noChangeArrowheads="1"/>
              </p:cNvSpPr>
              <p:nvPr/>
            </p:nvSpPr>
            <p:spPr bwMode="auto">
              <a:xfrm rot="-1822980">
                <a:off x="2110" y="140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7295" name="AutoShape 63" descr="Cork"/>
              <p:cNvSpPr>
                <a:spLocks noChangeArrowheads="1"/>
              </p:cNvSpPr>
              <p:nvPr/>
            </p:nvSpPr>
            <p:spPr bwMode="auto">
              <a:xfrm rot="-1822980">
                <a:off x="2350" y="139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my-MM" sz="2400">
                  <a:solidFill>
                    <a:srgbClr val="FF262D"/>
                  </a:solidFill>
                </a:endParaRPr>
              </a:p>
            </p:txBody>
          </p:sp>
          <p:sp>
            <p:nvSpPr>
              <p:cNvPr id="607296" name="AutoShape 64" descr="Cork"/>
              <p:cNvSpPr>
                <a:spLocks noChangeArrowheads="1"/>
              </p:cNvSpPr>
              <p:nvPr/>
            </p:nvSpPr>
            <p:spPr bwMode="auto">
              <a:xfrm rot="-1822980">
                <a:off x="2577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my-MM" sz="2400">
                  <a:solidFill>
                    <a:srgbClr val="FF262D"/>
                  </a:solidFill>
                </a:endParaRPr>
              </a:p>
            </p:txBody>
          </p:sp>
          <p:sp>
            <p:nvSpPr>
              <p:cNvPr id="607297" name="AutoShape 65" descr="Cork"/>
              <p:cNvSpPr>
                <a:spLocks noChangeArrowheads="1"/>
              </p:cNvSpPr>
              <p:nvPr/>
            </p:nvSpPr>
            <p:spPr bwMode="auto">
              <a:xfrm rot="-1822980">
                <a:off x="2803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my-MM" sz="2400">
                  <a:solidFill>
                    <a:srgbClr val="FF262D"/>
                  </a:solidFill>
                </a:endParaRPr>
              </a:p>
            </p:txBody>
          </p:sp>
          <p:sp>
            <p:nvSpPr>
              <p:cNvPr id="607298" name="AutoShape 66" descr="Cork"/>
              <p:cNvSpPr>
                <a:spLocks noChangeArrowheads="1"/>
              </p:cNvSpPr>
              <p:nvPr/>
            </p:nvSpPr>
            <p:spPr bwMode="auto">
              <a:xfrm rot="-1822980">
                <a:off x="3034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my-MM" sz="2400">
                  <a:solidFill>
                    <a:srgbClr val="FF262D"/>
                  </a:solidFill>
                </a:endParaRPr>
              </a:p>
            </p:txBody>
          </p:sp>
          <p:sp>
            <p:nvSpPr>
              <p:cNvPr id="607299" name="AutoShape 67" descr="Cork"/>
              <p:cNvSpPr>
                <a:spLocks noChangeArrowheads="1"/>
              </p:cNvSpPr>
              <p:nvPr/>
            </p:nvSpPr>
            <p:spPr bwMode="auto">
              <a:xfrm rot="-1822980">
                <a:off x="3286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my-MM" sz="2400">
                  <a:solidFill>
                    <a:srgbClr val="FF262D"/>
                  </a:solidFill>
                </a:endParaRPr>
              </a:p>
            </p:txBody>
          </p:sp>
          <p:sp>
            <p:nvSpPr>
              <p:cNvPr id="607300" name="AutoShape 68" descr="Cork"/>
              <p:cNvSpPr>
                <a:spLocks noChangeArrowheads="1"/>
              </p:cNvSpPr>
              <p:nvPr/>
            </p:nvSpPr>
            <p:spPr bwMode="auto">
              <a:xfrm rot="-1822980">
                <a:off x="3504" y="139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7301" name="AutoShape 69" descr="Cork"/>
              <p:cNvSpPr>
                <a:spLocks noChangeArrowheads="1"/>
              </p:cNvSpPr>
              <p:nvPr/>
            </p:nvSpPr>
            <p:spPr bwMode="auto">
              <a:xfrm rot="-1822980">
                <a:off x="3757" y="1400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7302" name="AutoShape 70" descr="Cork"/>
              <p:cNvSpPr>
                <a:spLocks noChangeArrowheads="1"/>
              </p:cNvSpPr>
              <p:nvPr/>
            </p:nvSpPr>
            <p:spPr bwMode="auto">
              <a:xfrm rot="-1822980">
                <a:off x="3982" y="140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7303" name="AutoShape 71" descr="Cork"/>
              <p:cNvSpPr>
                <a:spLocks noChangeArrowheads="1"/>
              </p:cNvSpPr>
              <p:nvPr/>
            </p:nvSpPr>
            <p:spPr bwMode="auto">
              <a:xfrm rot="-1822980">
                <a:off x="4210" y="140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7304" name="AutoShape 72" descr="Cork"/>
              <p:cNvSpPr>
                <a:spLocks noChangeArrowheads="1"/>
              </p:cNvSpPr>
              <p:nvPr/>
            </p:nvSpPr>
            <p:spPr bwMode="auto">
              <a:xfrm rot="-1822980">
                <a:off x="4419" y="139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607305" name="Group 73"/>
            <p:cNvGrpSpPr>
              <a:grpSpLocks/>
            </p:cNvGrpSpPr>
            <p:nvPr/>
          </p:nvGrpSpPr>
          <p:grpSpPr bwMode="auto">
            <a:xfrm>
              <a:off x="1243" y="3761"/>
              <a:ext cx="3307" cy="104"/>
              <a:chOff x="1231" y="3769"/>
              <a:chExt cx="3307" cy="104"/>
            </a:xfrm>
          </p:grpSpPr>
          <p:sp>
            <p:nvSpPr>
              <p:cNvPr id="607306" name="AutoShape 74" descr="Cork"/>
              <p:cNvSpPr>
                <a:spLocks noChangeArrowheads="1"/>
              </p:cNvSpPr>
              <p:nvPr/>
            </p:nvSpPr>
            <p:spPr bwMode="auto">
              <a:xfrm rot="12494257">
                <a:off x="1231" y="376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my-MM" sz="2400">
                  <a:solidFill>
                    <a:srgbClr val="FF262D"/>
                  </a:solidFill>
                </a:endParaRPr>
              </a:p>
            </p:txBody>
          </p:sp>
          <p:sp>
            <p:nvSpPr>
              <p:cNvPr id="607307" name="AutoShape 75" descr="Cork"/>
              <p:cNvSpPr>
                <a:spLocks noChangeArrowheads="1"/>
              </p:cNvSpPr>
              <p:nvPr/>
            </p:nvSpPr>
            <p:spPr bwMode="auto">
              <a:xfrm rot="12494257">
                <a:off x="1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my-MM" sz="2400">
                  <a:solidFill>
                    <a:srgbClr val="FF262D"/>
                  </a:solidFill>
                </a:endParaRPr>
              </a:p>
            </p:txBody>
          </p:sp>
          <p:sp>
            <p:nvSpPr>
              <p:cNvPr id="607308" name="AutoShape 76" descr="Cork"/>
              <p:cNvSpPr>
                <a:spLocks noChangeArrowheads="1"/>
              </p:cNvSpPr>
              <p:nvPr/>
            </p:nvSpPr>
            <p:spPr bwMode="auto">
              <a:xfrm rot="12494257">
                <a:off x="16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my-MM" sz="2400">
                  <a:solidFill>
                    <a:srgbClr val="FF262D"/>
                  </a:solidFill>
                </a:endParaRPr>
              </a:p>
            </p:txBody>
          </p:sp>
          <p:sp>
            <p:nvSpPr>
              <p:cNvPr id="607309" name="AutoShape 77" descr="Cork"/>
              <p:cNvSpPr>
                <a:spLocks noChangeArrowheads="1"/>
              </p:cNvSpPr>
              <p:nvPr/>
            </p:nvSpPr>
            <p:spPr bwMode="auto">
              <a:xfrm rot="12494257">
                <a:off x="192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my-MM" sz="2400">
                  <a:solidFill>
                    <a:srgbClr val="FF262D"/>
                  </a:solidFill>
                </a:endParaRPr>
              </a:p>
            </p:txBody>
          </p:sp>
          <p:sp>
            <p:nvSpPr>
              <p:cNvPr id="607310" name="AutoShape 78" descr="Cork"/>
              <p:cNvSpPr>
                <a:spLocks noChangeArrowheads="1"/>
              </p:cNvSpPr>
              <p:nvPr/>
            </p:nvSpPr>
            <p:spPr bwMode="auto">
              <a:xfrm rot="12494257">
                <a:off x="2137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my-MM" sz="2400">
                  <a:solidFill>
                    <a:srgbClr val="FF262D"/>
                  </a:solidFill>
                </a:endParaRPr>
              </a:p>
            </p:txBody>
          </p:sp>
          <p:sp>
            <p:nvSpPr>
              <p:cNvPr id="607311" name="AutoShape 79" descr="Cork"/>
              <p:cNvSpPr>
                <a:spLocks noChangeArrowheads="1"/>
              </p:cNvSpPr>
              <p:nvPr/>
            </p:nvSpPr>
            <p:spPr bwMode="auto">
              <a:xfrm rot="12494257">
                <a:off x="2375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my-MM" sz="2400">
                  <a:solidFill>
                    <a:srgbClr val="FF262D"/>
                  </a:solidFill>
                </a:endParaRPr>
              </a:p>
            </p:txBody>
          </p:sp>
          <p:sp>
            <p:nvSpPr>
              <p:cNvPr id="607312" name="AutoShape 80" descr="Cork"/>
              <p:cNvSpPr>
                <a:spLocks noChangeArrowheads="1"/>
              </p:cNvSpPr>
              <p:nvPr/>
            </p:nvSpPr>
            <p:spPr bwMode="auto">
              <a:xfrm rot="12494257">
                <a:off x="261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my-MM" sz="2400">
                  <a:solidFill>
                    <a:srgbClr val="FF262D"/>
                  </a:solidFill>
                </a:endParaRPr>
              </a:p>
            </p:txBody>
          </p:sp>
          <p:sp>
            <p:nvSpPr>
              <p:cNvPr id="607313" name="AutoShape 81" descr="Cork"/>
              <p:cNvSpPr>
                <a:spLocks noChangeArrowheads="1"/>
              </p:cNvSpPr>
              <p:nvPr/>
            </p:nvSpPr>
            <p:spPr bwMode="auto">
              <a:xfrm rot="12494257">
                <a:off x="2830" y="3775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my-MM" sz="2400">
                  <a:solidFill>
                    <a:srgbClr val="FF262D"/>
                  </a:solidFill>
                </a:endParaRPr>
              </a:p>
            </p:txBody>
          </p:sp>
          <p:sp>
            <p:nvSpPr>
              <p:cNvPr id="607314" name="AutoShape 82" descr="Cork"/>
              <p:cNvSpPr>
                <a:spLocks noChangeArrowheads="1"/>
              </p:cNvSpPr>
              <p:nvPr/>
            </p:nvSpPr>
            <p:spPr bwMode="auto">
              <a:xfrm rot="12494257">
                <a:off x="3299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my-MM" sz="2400">
                  <a:solidFill>
                    <a:srgbClr val="FF262D"/>
                  </a:solidFill>
                </a:endParaRPr>
              </a:p>
            </p:txBody>
          </p:sp>
          <p:sp>
            <p:nvSpPr>
              <p:cNvPr id="607315" name="AutoShape 83" descr="Cork"/>
              <p:cNvSpPr>
                <a:spLocks noChangeArrowheads="1"/>
              </p:cNvSpPr>
              <p:nvPr/>
            </p:nvSpPr>
            <p:spPr bwMode="auto">
              <a:xfrm rot="12494257">
                <a:off x="3070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my-MM" sz="2400">
                  <a:solidFill>
                    <a:srgbClr val="FF262D"/>
                  </a:solidFill>
                </a:endParaRPr>
              </a:p>
            </p:txBody>
          </p:sp>
          <p:sp>
            <p:nvSpPr>
              <p:cNvPr id="607316" name="AutoShape 84" descr="Cork"/>
              <p:cNvSpPr>
                <a:spLocks noChangeArrowheads="1"/>
              </p:cNvSpPr>
              <p:nvPr/>
            </p:nvSpPr>
            <p:spPr bwMode="auto">
              <a:xfrm rot="12494257">
                <a:off x="3531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my-MM" sz="2400">
                  <a:solidFill>
                    <a:srgbClr val="FF262D"/>
                  </a:solidFill>
                </a:endParaRPr>
              </a:p>
            </p:txBody>
          </p:sp>
          <p:sp>
            <p:nvSpPr>
              <p:cNvPr id="607317" name="AutoShape 85" descr="Cork"/>
              <p:cNvSpPr>
                <a:spLocks noChangeArrowheads="1"/>
              </p:cNvSpPr>
              <p:nvPr/>
            </p:nvSpPr>
            <p:spPr bwMode="auto">
              <a:xfrm rot="12494257">
                <a:off x="37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my-MM" sz="2400">
                  <a:solidFill>
                    <a:srgbClr val="FF262D"/>
                  </a:solidFill>
                </a:endParaRPr>
              </a:p>
            </p:txBody>
          </p:sp>
          <p:sp>
            <p:nvSpPr>
              <p:cNvPr id="607318" name="AutoShape 86" descr="Cork"/>
              <p:cNvSpPr>
                <a:spLocks noChangeArrowheads="1"/>
              </p:cNvSpPr>
              <p:nvPr/>
            </p:nvSpPr>
            <p:spPr bwMode="auto">
              <a:xfrm rot="12494257">
                <a:off x="402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my-MM" sz="2400">
                  <a:solidFill>
                    <a:srgbClr val="FF262D"/>
                  </a:solidFill>
                </a:endParaRPr>
              </a:p>
            </p:txBody>
          </p:sp>
          <p:sp>
            <p:nvSpPr>
              <p:cNvPr id="607319" name="AutoShape 87" descr="Cork"/>
              <p:cNvSpPr>
                <a:spLocks noChangeArrowheads="1"/>
              </p:cNvSpPr>
              <p:nvPr/>
            </p:nvSpPr>
            <p:spPr bwMode="auto">
              <a:xfrm rot="12494257">
                <a:off x="4244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my-MM" sz="2400">
                  <a:solidFill>
                    <a:srgbClr val="FF262D"/>
                  </a:solidFill>
                </a:endParaRPr>
              </a:p>
            </p:txBody>
          </p:sp>
          <p:sp>
            <p:nvSpPr>
              <p:cNvPr id="607320" name="AutoShape 88" descr="Cork"/>
              <p:cNvSpPr>
                <a:spLocks noChangeArrowheads="1"/>
              </p:cNvSpPr>
              <p:nvPr/>
            </p:nvSpPr>
            <p:spPr bwMode="auto">
              <a:xfrm rot="12494257">
                <a:off x="4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my-MM" sz="2400">
                  <a:solidFill>
                    <a:srgbClr val="FF262D"/>
                  </a:solidFill>
                </a:endParaRPr>
              </a:p>
            </p:txBody>
          </p:sp>
        </p:grpSp>
      </p:grpSp>
      <p:sp>
        <p:nvSpPr>
          <p:cNvPr id="607321" name="Text Box 89"/>
          <p:cNvSpPr txBox="1">
            <a:spLocks noChangeArrowheads="1"/>
          </p:cNvSpPr>
          <p:nvPr/>
        </p:nvSpPr>
        <p:spPr bwMode="auto">
          <a:xfrm>
            <a:off x="2051050" y="2936875"/>
            <a:ext cx="1860550" cy="28733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en-US" b="1">
                <a:solidFill>
                  <a:srgbClr val="F09F32"/>
                </a:solidFill>
              </a:rPr>
              <a:t>zefqif;jcif;</a:t>
            </a:r>
            <a:endParaRPr lang="en-US" b="1">
              <a:solidFill>
                <a:srgbClr val="00DFCA"/>
              </a:solidFill>
            </a:endParaRPr>
          </a:p>
        </p:txBody>
      </p:sp>
      <p:sp>
        <p:nvSpPr>
          <p:cNvPr id="607322" name="Text Box 90"/>
          <p:cNvSpPr txBox="1">
            <a:spLocks noChangeArrowheads="1"/>
          </p:cNvSpPr>
          <p:nvPr/>
        </p:nvSpPr>
        <p:spPr bwMode="auto">
          <a:xfrm>
            <a:off x="2200275" y="3211513"/>
            <a:ext cx="1752600" cy="214312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50000"/>
              </a:lnSpc>
              <a:spcBef>
                <a:spcPct val="50000"/>
              </a:spcBef>
            </a:pPr>
            <a:r>
              <a:rPr lang="en-US" b="1">
                <a:solidFill>
                  <a:srgbClr val="FC030C"/>
                </a:solidFill>
              </a:rPr>
              <a:t>tmjA[H     </a:t>
            </a:r>
            <a:endParaRPr lang="en-US" b="1">
              <a:solidFill>
                <a:srgbClr val="00DFCA"/>
              </a:solidFill>
            </a:endParaRPr>
          </a:p>
        </p:txBody>
      </p:sp>
      <p:sp>
        <p:nvSpPr>
          <p:cNvPr id="607323" name="Text Box 91"/>
          <p:cNvSpPr txBox="1">
            <a:spLocks noChangeArrowheads="1"/>
          </p:cNvSpPr>
          <p:nvPr/>
        </p:nvSpPr>
        <p:spPr bwMode="auto">
          <a:xfrm>
            <a:off x="2354263" y="3349625"/>
            <a:ext cx="1563687" cy="28733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en-US" b="1">
                <a:solidFill>
                  <a:srgbClr val="FC030C"/>
                </a:solidFill>
              </a:rPr>
              <a:t>a,moyf</a:t>
            </a:r>
            <a:endParaRPr lang="en-US" b="1">
              <a:solidFill>
                <a:srgbClr val="00DFCA"/>
              </a:solidFill>
            </a:endParaRPr>
          </a:p>
        </p:txBody>
      </p:sp>
      <p:sp>
        <p:nvSpPr>
          <p:cNvPr id="607324" name="Text Box 92"/>
          <p:cNvSpPr txBox="1">
            <a:spLocks noChangeArrowheads="1"/>
          </p:cNvSpPr>
          <p:nvPr/>
        </p:nvSpPr>
        <p:spPr bwMode="auto">
          <a:xfrm>
            <a:off x="2516188" y="3617913"/>
            <a:ext cx="1431925" cy="312737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spcBef>
                <a:spcPct val="50000"/>
              </a:spcBef>
            </a:pPr>
            <a:r>
              <a:rPr lang="en-US" b="1">
                <a:solidFill>
                  <a:srgbClr val="FC030C"/>
                </a:solidFill>
              </a:rPr>
              <a:t>arma&amp;S</a:t>
            </a:r>
            <a:endParaRPr lang="en-US" b="1">
              <a:solidFill>
                <a:srgbClr val="00DFCA"/>
              </a:solidFill>
            </a:endParaRPr>
          </a:p>
        </p:txBody>
      </p:sp>
      <p:sp>
        <p:nvSpPr>
          <p:cNvPr id="607325" name="Text Box 93"/>
          <p:cNvSpPr txBox="1">
            <a:spLocks noChangeArrowheads="1"/>
          </p:cNvSpPr>
          <p:nvPr/>
        </p:nvSpPr>
        <p:spPr bwMode="auto">
          <a:xfrm>
            <a:off x="2725738" y="3865563"/>
            <a:ext cx="1385887" cy="312737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spcBef>
                <a:spcPct val="50000"/>
              </a:spcBef>
            </a:pPr>
            <a:r>
              <a:rPr lang="en-US" b="1">
                <a:solidFill>
                  <a:srgbClr val="FC030C"/>
                </a:solidFill>
              </a:rPr>
              <a:t>a,m&amp;I</a:t>
            </a:r>
            <a:endParaRPr lang="en-US" b="1">
              <a:solidFill>
                <a:srgbClr val="00DFCA"/>
              </a:solidFill>
            </a:endParaRPr>
          </a:p>
        </p:txBody>
      </p:sp>
      <p:sp>
        <p:nvSpPr>
          <p:cNvPr id="607326" name="Text Box 94"/>
          <p:cNvSpPr txBox="1">
            <a:spLocks noChangeArrowheads="1"/>
          </p:cNvSpPr>
          <p:nvPr/>
        </p:nvSpPr>
        <p:spPr bwMode="auto">
          <a:xfrm>
            <a:off x="2338388" y="4106863"/>
            <a:ext cx="2679700" cy="312737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spcBef>
                <a:spcPct val="50000"/>
              </a:spcBef>
            </a:pPr>
            <a:r>
              <a:rPr lang="en-US" b="1">
                <a:solidFill>
                  <a:srgbClr val="1ADE31"/>
                </a:solidFill>
              </a:rPr>
              <a:t>rif;rJhumv</a:t>
            </a:r>
            <a:endParaRPr lang="en-US" b="1">
              <a:solidFill>
                <a:srgbClr val="00DFCA"/>
              </a:solidFill>
            </a:endParaRPr>
          </a:p>
        </p:txBody>
      </p:sp>
      <p:sp>
        <p:nvSpPr>
          <p:cNvPr id="607327" name="Text Box 95"/>
          <p:cNvSpPr txBox="1">
            <a:spLocks noChangeArrowheads="1"/>
          </p:cNvSpPr>
          <p:nvPr/>
        </p:nvSpPr>
        <p:spPr bwMode="auto">
          <a:xfrm>
            <a:off x="3244850" y="4660900"/>
            <a:ext cx="1682750" cy="23812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60000"/>
              </a:lnSpc>
              <a:spcBef>
                <a:spcPct val="50000"/>
              </a:spcBef>
            </a:pPr>
            <a:r>
              <a:rPr lang="en-US" b="1">
                <a:solidFill>
                  <a:srgbClr val="1ADE31"/>
                </a:solidFill>
              </a:rPr>
              <a:t>zrf;qD;umv</a:t>
            </a:r>
          </a:p>
        </p:txBody>
      </p:sp>
      <p:sp>
        <p:nvSpPr>
          <p:cNvPr id="607328" name="Text Box 96"/>
          <p:cNvSpPr txBox="1">
            <a:spLocks noChangeArrowheads="1"/>
          </p:cNvSpPr>
          <p:nvPr/>
        </p:nvSpPr>
        <p:spPr bwMode="auto">
          <a:xfrm>
            <a:off x="3825875" y="4945063"/>
            <a:ext cx="1136650" cy="51752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en-US" sz="2000" b="1"/>
              <a:t>                     a,&amp;I</a:t>
            </a:r>
            <a:endParaRPr lang="en-US" b="1">
              <a:solidFill>
                <a:srgbClr val="00DFCA"/>
              </a:solidFill>
            </a:endParaRPr>
          </a:p>
        </p:txBody>
      </p:sp>
      <p:sp>
        <p:nvSpPr>
          <p:cNvPr id="607329" name="Text Box 97"/>
          <p:cNvSpPr txBox="1">
            <a:spLocks noChangeArrowheads="1"/>
          </p:cNvSpPr>
          <p:nvPr/>
        </p:nvSpPr>
        <p:spPr bwMode="auto">
          <a:xfrm>
            <a:off x="3438525" y="4921250"/>
            <a:ext cx="1433513" cy="23812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60000"/>
              </a:lnSpc>
              <a:spcBef>
                <a:spcPct val="50000"/>
              </a:spcBef>
            </a:pPr>
            <a:r>
              <a:rPr lang="en-US" b="1">
                <a:solidFill>
                  <a:srgbClr val="00DFCA"/>
                </a:solidFill>
              </a:rPr>
              <a:t>qdwfjidrfumv</a:t>
            </a:r>
          </a:p>
        </p:txBody>
      </p:sp>
      <p:sp>
        <p:nvSpPr>
          <p:cNvPr id="607330" name="Text Box 98"/>
          <p:cNvSpPr txBox="1">
            <a:spLocks noChangeArrowheads="1"/>
          </p:cNvSpPr>
          <p:nvPr/>
        </p:nvSpPr>
        <p:spPr bwMode="auto">
          <a:xfrm>
            <a:off x="2535238" y="4370388"/>
            <a:ext cx="2679700" cy="312737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spcBef>
                <a:spcPct val="50000"/>
              </a:spcBef>
            </a:pPr>
            <a:r>
              <a:rPr lang="en-US" b="1">
                <a:solidFill>
                  <a:srgbClr val="1ADE31"/>
                </a:solidFill>
              </a:rPr>
              <a:t>pdk;pHumv</a:t>
            </a:r>
          </a:p>
        </p:txBody>
      </p:sp>
      <p:sp>
        <p:nvSpPr>
          <p:cNvPr id="607331" name="Text Box 99"/>
          <p:cNvSpPr txBox="1">
            <a:spLocks noChangeArrowheads="1"/>
          </p:cNvSpPr>
          <p:nvPr/>
        </p:nvSpPr>
        <p:spPr bwMode="auto">
          <a:xfrm>
            <a:off x="679450" y="6537325"/>
            <a:ext cx="5143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900" b="1">
                <a:solidFill>
                  <a:srgbClr val="FFFFFF"/>
                </a:solidFill>
              </a:rPr>
              <a:t>© </a:t>
            </a:r>
            <a:r>
              <a:rPr lang="en-US" sz="1000" b="1">
                <a:solidFill>
                  <a:srgbClr val="FFFFFF"/>
                </a:solidFill>
              </a:rPr>
              <a:t>2004</a:t>
            </a:r>
            <a:r>
              <a:rPr lang="en-US" sz="900" b="1">
                <a:solidFill>
                  <a:srgbClr val="FFFFFF"/>
                </a:solidFill>
              </a:rPr>
              <a:t> TBBMI</a:t>
            </a:r>
          </a:p>
        </p:txBody>
      </p:sp>
      <p:sp>
        <p:nvSpPr>
          <p:cNvPr id="607332" name="Rectangle 100"/>
          <p:cNvSpPr>
            <a:spLocks noChangeArrowheads="1"/>
          </p:cNvSpPr>
          <p:nvPr/>
        </p:nvSpPr>
        <p:spPr bwMode="auto">
          <a:xfrm>
            <a:off x="7670800" y="6526213"/>
            <a:ext cx="5302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</a:rPr>
              <a:t>8.0.05a.</a:t>
            </a:r>
          </a:p>
        </p:txBody>
      </p:sp>
      <p:sp>
        <p:nvSpPr>
          <p:cNvPr id="607333" name="Rectangle 101"/>
          <p:cNvSpPr>
            <a:spLocks noChangeArrowheads="1"/>
          </p:cNvSpPr>
          <p:nvPr/>
        </p:nvSpPr>
        <p:spPr bwMode="auto">
          <a:xfrm>
            <a:off x="8123238" y="6527800"/>
            <a:ext cx="2952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</a:rPr>
              <a:t>07</a:t>
            </a:r>
          </a:p>
        </p:txBody>
      </p:sp>
      <p:grpSp>
        <p:nvGrpSpPr>
          <p:cNvPr id="607334" name="Group 102"/>
          <p:cNvGrpSpPr>
            <a:grpSpLocks/>
          </p:cNvGrpSpPr>
          <p:nvPr/>
        </p:nvGrpSpPr>
        <p:grpSpPr bwMode="auto">
          <a:xfrm>
            <a:off x="2814638" y="-219075"/>
            <a:ext cx="1739900" cy="1936750"/>
            <a:chOff x="1697" y="-2"/>
            <a:chExt cx="1062" cy="1220"/>
          </a:xfrm>
        </p:grpSpPr>
        <p:sp>
          <p:nvSpPr>
            <p:cNvPr id="607335" name="Rectangle 103"/>
            <p:cNvSpPr>
              <a:spLocks noChangeArrowheads="1"/>
            </p:cNvSpPr>
            <p:nvPr/>
          </p:nvSpPr>
          <p:spPr bwMode="auto">
            <a:xfrm rot="16200000">
              <a:off x="1221" y="474"/>
              <a:ext cx="1137" cy="186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r>
                <a:rPr lang="en-US" sz="2000" b="1" i="1">
                  <a:solidFill>
                    <a:srgbClr val="FFEA18"/>
                  </a:solidFill>
                </a:rPr>
                <a:t>  vlrsKd;4rsKd;</a:t>
              </a:r>
              <a:endParaRPr lang="en-US" sz="3200">
                <a:solidFill>
                  <a:srgbClr val="FFEA18"/>
                </a:solidFill>
              </a:endParaRPr>
            </a:p>
          </p:txBody>
        </p:sp>
        <p:sp>
          <p:nvSpPr>
            <p:cNvPr id="607336" name="Rectangle 104"/>
            <p:cNvSpPr>
              <a:spLocks noChangeArrowheads="1"/>
            </p:cNvSpPr>
            <p:nvPr/>
          </p:nvSpPr>
          <p:spPr bwMode="auto">
            <a:xfrm rot="16200000">
              <a:off x="2118" y="578"/>
              <a:ext cx="1113" cy="168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 b="1" i="1">
                  <a:solidFill>
                    <a:srgbClr val="FFEA18"/>
                  </a:solidFill>
                </a:rPr>
                <a:t>     vlhtodkif;t0dkif; 3 ck</a:t>
              </a:r>
              <a:endParaRPr lang="en-US" sz="2800">
                <a:solidFill>
                  <a:srgbClr val="FFEA18"/>
                </a:solidFill>
              </a:endParaRPr>
            </a:p>
          </p:txBody>
        </p:sp>
        <p:grpSp>
          <p:nvGrpSpPr>
            <p:cNvPr id="607337" name="Group 105"/>
            <p:cNvGrpSpPr>
              <a:grpSpLocks/>
            </p:cNvGrpSpPr>
            <p:nvPr/>
          </p:nvGrpSpPr>
          <p:grpSpPr bwMode="auto">
            <a:xfrm>
              <a:off x="2137" y="346"/>
              <a:ext cx="455" cy="692"/>
              <a:chOff x="2137" y="346"/>
              <a:chExt cx="455" cy="692"/>
            </a:xfrm>
          </p:grpSpPr>
          <p:grpSp>
            <p:nvGrpSpPr>
              <p:cNvPr id="607338" name="Group 106"/>
              <p:cNvGrpSpPr>
                <a:grpSpLocks/>
              </p:cNvGrpSpPr>
              <p:nvPr/>
            </p:nvGrpSpPr>
            <p:grpSpPr bwMode="auto">
              <a:xfrm>
                <a:off x="2137" y="346"/>
                <a:ext cx="455" cy="692"/>
                <a:chOff x="1814" y="109"/>
                <a:chExt cx="455" cy="692"/>
              </a:xfrm>
            </p:grpSpPr>
            <p:sp>
              <p:nvSpPr>
                <p:cNvPr id="607339" name="Text Box 107"/>
                <p:cNvSpPr txBox="1">
                  <a:spLocks noChangeArrowheads="1"/>
                </p:cNvSpPr>
                <p:nvPr/>
              </p:nvSpPr>
              <p:spPr bwMode="auto">
                <a:xfrm>
                  <a:off x="1814" y="109"/>
                  <a:ext cx="455" cy="692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63500" dir="3187806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sz="6600" b="1" i="1">
                      <a:solidFill>
                        <a:srgbClr val="FF262D"/>
                      </a:solidFill>
                    </a:rPr>
                    <a:t>7</a:t>
                  </a:r>
                </a:p>
              </p:txBody>
            </p:sp>
            <p:sp>
              <p:nvSpPr>
                <p:cNvPr id="607340" name="Line 108"/>
                <p:cNvSpPr>
                  <a:spLocks noChangeShapeType="1"/>
                </p:cNvSpPr>
                <p:nvPr/>
              </p:nvSpPr>
              <p:spPr bwMode="auto">
                <a:xfrm>
                  <a:off x="1915" y="345"/>
                  <a:ext cx="129" cy="0"/>
                </a:xfrm>
                <a:prstGeom prst="line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28575">
                      <a:solidFill>
                        <a:schemeClr val="bg2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607341" name="Line 109"/>
              <p:cNvSpPr>
                <a:spLocks noChangeShapeType="1"/>
              </p:cNvSpPr>
              <p:nvPr/>
            </p:nvSpPr>
            <p:spPr bwMode="auto">
              <a:xfrm>
                <a:off x="2299" y="709"/>
                <a:ext cx="180" cy="0"/>
              </a:xfrm>
              <a:prstGeom prst="line">
                <a:avLst/>
              </a:prstGeom>
              <a:noFill/>
              <a:ln w="76200">
                <a:solidFill>
                  <a:srgbClr val="FF262D"/>
                </a:solidFill>
                <a:round/>
                <a:headEnd/>
                <a:tailEnd/>
              </a:ln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</p:spTree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7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073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073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7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073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07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7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073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073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7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073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073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7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073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073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7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073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073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7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07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07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7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073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073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7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073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073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5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7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073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6073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7321" grpId="0" autoUpdateAnimBg="0"/>
      <p:bldP spid="607322" grpId="0" autoUpdateAnimBg="0"/>
      <p:bldP spid="607323" grpId="0" autoUpdateAnimBg="0"/>
      <p:bldP spid="607324" grpId="0" autoUpdateAnimBg="0"/>
      <p:bldP spid="607325" grpId="0" autoUpdateAnimBg="0"/>
      <p:bldP spid="607326" grpId="0" autoUpdateAnimBg="0"/>
      <p:bldP spid="607327" grpId="0" autoUpdateAnimBg="0"/>
      <p:bldP spid="607328" grpId="0" autoUpdateAnimBg="0"/>
      <p:bldP spid="607329" grpId="0" autoUpdateAnimBg="0"/>
      <p:bldP spid="607330" grpId="0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090" name="Rectangle 2" descr="Walnut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my-MM" b="1"/>
          </a:p>
        </p:txBody>
      </p:sp>
      <p:grpSp>
        <p:nvGrpSpPr>
          <p:cNvPr id="601091" name="Group 3"/>
          <p:cNvGrpSpPr>
            <a:grpSpLocks/>
          </p:cNvGrpSpPr>
          <p:nvPr/>
        </p:nvGrpSpPr>
        <p:grpSpPr bwMode="auto">
          <a:xfrm>
            <a:off x="8148638" y="4983163"/>
            <a:ext cx="168275" cy="179387"/>
            <a:chOff x="4317" y="868"/>
            <a:chExt cx="146" cy="706"/>
          </a:xfrm>
        </p:grpSpPr>
        <p:sp>
          <p:nvSpPr>
            <p:cNvPr id="601092" name="Rectangle 4"/>
            <p:cNvSpPr>
              <a:spLocks noChangeArrowheads="1"/>
            </p:cNvSpPr>
            <p:nvPr/>
          </p:nvSpPr>
          <p:spPr bwMode="auto">
            <a:xfrm rot="16200000">
              <a:off x="4389" y="796"/>
              <a:ext cx="1" cy="1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53882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my-MM" sz="1100" b="1">
                <a:solidFill>
                  <a:srgbClr val="FF262D"/>
                </a:solidFill>
              </a:endParaRPr>
            </a:p>
          </p:txBody>
        </p:sp>
        <p:sp>
          <p:nvSpPr>
            <p:cNvPr id="601093" name="Rectangle 5"/>
            <p:cNvSpPr>
              <a:spLocks noChangeArrowheads="1"/>
            </p:cNvSpPr>
            <p:nvPr/>
          </p:nvSpPr>
          <p:spPr bwMode="auto">
            <a:xfrm rot="16200000">
              <a:off x="4108" y="1242"/>
              <a:ext cx="662" cy="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53882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lIns="0" tIns="0" rIns="0" bIns="0">
              <a:spAutoFit/>
            </a:bodyPr>
            <a:lstStyle/>
            <a:p>
              <a:endParaRPr lang="my-MM" sz="1100">
                <a:solidFill>
                  <a:srgbClr val="FF262D"/>
                </a:solidFill>
              </a:endParaRPr>
            </a:p>
          </p:txBody>
        </p:sp>
      </p:grpSp>
      <p:grpSp>
        <p:nvGrpSpPr>
          <p:cNvPr id="601094" name="Group 6"/>
          <p:cNvGrpSpPr>
            <a:grpSpLocks/>
          </p:cNvGrpSpPr>
          <p:nvPr/>
        </p:nvGrpSpPr>
        <p:grpSpPr bwMode="auto">
          <a:xfrm>
            <a:off x="1627188" y="2182813"/>
            <a:ext cx="6045200" cy="3983037"/>
            <a:chOff x="610" y="1163"/>
            <a:chExt cx="4583" cy="2701"/>
          </a:xfrm>
        </p:grpSpPr>
        <p:sp>
          <p:nvSpPr>
            <p:cNvPr id="601095" name="Rectangle 7" descr="Oak"/>
            <p:cNvSpPr>
              <a:spLocks noChangeArrowheads="1"/>
            </p:cNvSpPr>
            <p:nvPr/>
          </p:nvSpPr>
          <p:spPr bwMode="auto">
            <a:xfrm>
              <a:off x="5037" y="1181"/>
              <a:ext cx="153" cy="2683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12700">
              <a:miter lim="800000"/>
              <a:headEnd/>
              <a:tailEnd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 algn="ctr"/>
              <a:endParaRPr lang="my-MM" sz="2400">
                <a:solidFill>
                  <a:srgbClr val="00DFCA"/>
                </a:solidFill>
              </a:endParaRPr>
            </a:p>
          </p:txBody>
        </p:sp>
        <p:sp>
          <p:nvSpPr>
            <p:cNvPr id="601096" name="Rectangle 8" descr="Oak"/>
            <p:cNvSpPr>
              <a:spLocks noChangeArrowheads="1"/>
            </p:cNvSpPr>
            <p:nvPr/>
          </p:nvSpPr>
          <p:spPr bwMode="auto">
            <a:xfrm>
              <a:off x="611" y="1163"/>
              <a:ext cx="4582" cy="160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>
              <a:noFill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  <a:extLst>
              <a:ext uri="{91240B29-F687-4f45-9708-019B960494DF}">
                <a14:hiddenLine xmlns:a14="http://schemas.microsoft.com/office/drawing/2010/main" w="12700">
                  <a:noFill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601097" name="Rectangle 9" descr="Oak"/>
            <p:cNvSpPr>
              <a:spLocks noChangeArrowheads="1"/>
            </p:cNvSpPr>
            <p:nvPr/>
          </p:nvSpPr>
          <p:spPr bwMode="auto">
            <a:xfrm>
              <a:off x="620" y="3701"/>
              <a:ext cx="4423" cy="161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>
              <a:noFill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  <a:extLst>
              <a:ext uri="{91240B29-F687-4f45-9708-019B960494DF}">
                <a14:hiddenLine xmlns:a14="http://schemas.microsoft.com/office/drawing/2010/main" w="12700">
                  <a:noFill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601098" name="Rectangle 10" descr="Oak"/>
            <p:cNvSpPr>
              <a:spLocks noChangeArrowheads="1"/>
            </p:cNvSpPr>
            <p:nvPr/>
          </p:nvSpPr>
          <p:spPr bwMode="auto">
            <a:xfrm>
              <a:off x="610" y="1167"/>
              <a:ext cx="124" cy="2689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12700">
              <a:miter lim="800000"/>
              <a:headEnd/>
              <a:tailEnd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 algn="ctr"/>
              <a:endParaRPr lang="my-MM" sz="2400">
                <a:solidFill>
                  <a:srgbClr val="00DFCA"/>
                </a:solidFill>
              </a:endParaRPr>
            </a:p>
          </p:txBody>
        </p:sp>
      </p:grpSp>
      <p:grpSp>
        <p:nvGrpSpPr>
          <p:cNvPr id="601164" name="Group 76"/>
          <p:cNvGrpSpPr>
            <a:grpSpLocks/>
          </p:cNvGrpSpPr>
          <p:nvPr/>
        </p:nvGrpSpPr>
        <p:grpSpPr bwMode="auto">
          <a:xfrm>
            <a:off x="1898650" y="523875"/>
            <a:ext cx="3810000" cy="1871663"/>
            <a:chOff x="1188" y="346"/>
            <a:chExt cx="2400" cy="1179"/>
          </a:xfrm>
        </p:grpSpPr>
        <p:sp>
          <p:nvSpPr>
            <p:cNvPr id="601165" name="Text Box 77"/>
            <p:cNvSpPr txBox="1">
              <a:spLocks noChangeArrowheads="1"/>
            </p:cNvSpPr>
            <p:nvPr/>
          </p:nvSpPr>
          <p:spPr bwMode="auto">
            <a:xfrm>
              <a:off x="3156" y="1006"/>
              <a:ext cx="432" cy="519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4800" b="1"/>
                <a:t>J</a:t>
              </a:r>
            </a:p>
          </p:txBody>
        </p:sp>
        <p:grpSp>
          <p:nvGrpSpPr>
            <p:cNvPr id="601166" name="Group 78"/>
            <p:cNvGrpSpPr>
              <a:grpSpLocks/>
            </p:cNvGrpSpPr>
            <p:nvPr/>
          </p:nvGrpSpPr>
          <p:grpSpPr bwMode="auto">
            <a:xfrm>
              <a:off x="1686" y="824"/>
              <a:ext cx="954" cy="470"/>
              <a:chOff x="1686" y="824"/>
              <a:chExt cx="954" cy="470"/>
            </a:xfrm>
          </p:grpSpPr>
          <p:sp>
            <p:nvSpPr>
              <p:cNvPr id="601167" name="Rectangle 79"/>
              <p:cNvSpPr>
                <a:spLocks noChangeArrowheads="1"/>
              </p:cNvSpPr>
              <p:nvPr/>
            </p:nvSpPr>
            <p:spPr bwMode="auto">
              <a:xfrm>
                <a:off x="1686" y="833"/>
                <a:ext cx="1" cy="461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bg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endParaRPr lang="my-MM" sz="4800">
                  <a:solidFill>
                    <a:srgbClr val="FFEA18"/>
                  </a:solidFill>
                </a:endParaRPr>
              </a:p>
            </p:txBody>
          </p:sp>
          <p:sp>
            <p:nvSpPr>
              <p:cNvPr id="601168" name="Rectangle 80"/>
              <p:cNvSpPr>
                <a:spLocks noChangeArrowheads="1"/>
              </p:cNvSpPr>
              <p:nvPr/>
            </p:nvSpPr>
            <p:spPr bwMode="auto">
              <a:xfrm>
                <a:off x="2466" y="824"/>
                <a:ext cx="174" cy="346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bg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3600" b="1" i="1">
                    <a:solidFill>
                      <a:srgbClr val="FFEA18"/>
                    </a:solidFill>
                  </a:rPr>
                  <a:t>  </a:t>
                </a:r>
                <a:endParaRPr lang="en-US" sz="4800">
                  <a:solidFill>
                    <a:srgbClr val="FFEA18"/>
                  </a:solidFill>
                </a:endParaRPr>
              </a:p>
            </p:txBody>
          </p:sp>
        </p:grpSp>
        <p:grpSp>
          <p:nvGrpSpPr>
            <p:cNvPr id="601169" name="Group 81"/>
            <p:cNvGrpSpPr>
              <a:grpSpLocks/>
            </p:cNvGrpSpPr>
            <p:nvPr/>
          </p:nvGrpSpPr>
          <p:grpSpPr bwMode="auto">
            <a:xfrm>
              <a:off x="1188" y="1175"/>
              <a:ext cx="2259" cy="246"/>
              <a:chOff x="1188" y="1175"/>
              <a:chExt cx="2259" cy="246"/>
            </a:xfrm>
          </p:grpSpPr>
          <p:grpSp>
            <p:nvGrpSpPr>
              <p:cNvPr id="601170" name="Group 82"/>
              <p:cNvGrpSpPr>
                <a:grpSpLocks/>
              </p:cNvGrpSpPr>
              <p:nvPr/>
            </p:nvGrpSpPr>
            <p:grpSpPr bwMode="auto">
              <a:xfrm>
                <a:off x="1188" y="1175"/>
                <a:ext cx="1870" cy="246"/>
                <a:chOff x="1188" y="1175"/>
                <a:chExt cx="1870" cy="246"/>
              </a:xfrm>
            </p:grpSpPr>
            <p:sp>
              <p:nvSpPr>
                <p:cNvPr id="601171" name="Rectangle 83"/>
                <p:cNvSpPr>
                  <a:spLocks noChangeArrowheads="1"/>
                </p:cNvSpPr>
                <p:nvPr/>
              </p:nvSpPr>
              <p:spPr bwMode="auto">
                <a:xfrm>
                  <a:off x="1188" y="1179"/>
                  <a:ext cx="172" cy="23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 b="1">
                      <a:solidFill>
                        <a:srgbClr val="F09F32"/>
                      </a:solidFill>
                    </a:rPr>
                    <a:t>zef</a:t>
                  </a:r>
                  <a:endParaRPr lang="en-US" sz="3600" b="1">
                    <a:solidFill>
                      <a:srgbClr val="FFEA18"/>
                    </a:solidFill>
                  </a:endParaRPr>
                </a:p>
              </p:txBody>
            </p:sp>
            <p:sp>
              <p:nvSpPr>
                <p:cNvPr id="601172" name="Rectangle 84"/>
                <p:cNvSpPr>
                  <a:spLocks noChangeArrowheads="1"/>
                </p:cNvSpPr>
                <p:nvPr/>
              </p:nvSpPr>
              <p:spPr bwMode="auto">
                <a:xfrm>
                  <a:off x="1415" y="1179"/>
                  <a:ext cx="196" cy="23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 b="1">
                      <a:solidFill>
                        <a:srgbClr val="FC030C"/>
                      </a:solidFill>
                    </a:rPr>
                    <a:t>tm</a:t>
                  </a:r>
                  <a:endParaRPr lang="en-US" sz="3600" b="1">
                    <a:solidFill>
                      <a:srgbClr val="FC030C"/>
                    </a:solidFill>
                  </a:endParaRPr>
                </a:p>
              </p:txBody>
            </p:sp>
            <p:sp>
              <p:nvSpPr>
                <p:cNvPr id="601173" name="Rectangle 85"/>
                <p:cNvSpPr>
                  <a:spLocks noChangeArrowheads="1"/>
                </p:cNvSpPr>
                <p:nvPr/>
              </p:nvSpPr>
              <p:spPr bwMode="auto">
                <a:xfrm>
                  <a:off x="1665" y="1181"/>
                  <a:ext cx="210" cy="23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 b="1">
                      <a:solidFill>
                        <a:srgbClr val="FC030C"/>
                      </a:solidFill>
                    </a:rPr>
                    <a:t>,m</a:t>
                  </a:r>
                  <a:endParaRPr lang="en-US" sz="3600" b="1">
                    <a:solidFill>
                      <a:srgbClr val="FC030C"/>
                    </a:solidFill>
                  </a:endParaRPr>
                </a:p>
              </p:txBody>
            </p:sp>
            <p:sp>
              <p:nvSpPr>
                <p:cNvPr id="601174" name="Rectangle 86"/>
                <p:cNvSpPr>
                  <a:spLocks noChangeArrowheads="1"/>
                </p:cNvSpPr>
                <p:nvPr/>
              </p:nvSpPr>
              <p:spPr bwMode="auto">
                <a:xfrm>
                  <a:off x="1867" y="1179"/>
                  <a:ext cx="223" cy="23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 b="1">
                      <a:solidFill>
                        <a:srgbClr val="FC030C"/>
                      </a:solidFill>
                    </a:rPr>
                    <a:t>amr</a:t>
                  </a:r>
                  <a:endParaRPr lang="en-US" sz="3600" b="1">
                    <a:solidFill>
                      <a:srgbClr val="FC030C"/>
                    </a:solidFill>
                  </a:endParaRPr>
                </a:p>
              </p:txBody>
            </p:sp>
            <p:sp>
              <p:nvSpPr>
                <p:cNvPr id="601175" name="Rectangle 87"/>
                <p:cNvSpPr>
                  <a:spLocks noChangeArrowheads="1"/>
                </p:cNvSpPr>
                <p:nvPr/>
              </p:nvSpPr>
              <p:spPr bwMode="auto">
                <a:xfrm>
                  <a:off x="2113" y="1175"/>
                  <a:ext cx="170" cy="23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 b="1">
                      <a:solidFill>
                        <a:srgbClr val="FC030C"/>
                      </a:solidFill>
                    </a:rPr>
                    <a:t>&amp;+</a:t>
                  </a:r>
                  <a:endParaRPr lang="en-US" sz="3600" b="1">
                    <a:solidFill>
                      <a:srgbClr val="FC030C"/>
                    </a:solidFill>
                  </a:endParaRPr>
                </a:p>
              </p:txBody>
            </p:sp>
            <p:sp>
              <p:nvSpPr>
                <p:cNvPr id="601176" name="Rectangle 88"/>
                <p:cNvSpPr>
                  <a:spLocks noChangeArrowheads="1"/>
                </p:cNvSpPr>
                <p:nvPr/>
              </p:nvSpPr>
              <p:spPr bwMode="auto">
                <a:xfrm>
                  <a:off x="2335" y="1183"/>
                  <a:ext cx="89" cy="23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 b="1">
                      <a:solidFill>
                        <a:srgbClr val="08F220"/>
                      </a:solidFill>
                    </a:rPr>
                    <a:t>rJh</a:t>
                  </a:r>
                  <a:endParaRPr lang="en-US" sz="3600" b="1">
                    <a:solidFill>
                      <a:srgbClr val="08F220"/>
                    </a:solidFill>
                  </a:endParaRPr>
                </a:p>
              </p:txBody>
            </p:sp>
            <p:sp>
              <p:nvSpPr>
                <p:cNvPr id="601177" name="Rectangle 89"/>
                <p:cNvSpPr>
                  <a:spLocks noChangeArrowheads="1"/>
                </p:cNvSpPr>
                <p:nvPr/>
              </p:nvSpPr>
              <p:spPr bwMode="auto">
                <a:xfrm>
                  <a:off x="2552" y="1183"/>
                  <a:ext cx="147" cy="23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 b="1">
                      <a:solidFill>
                        <a:srgbClr val="08F220"/>
                      </a:solidFill>
                    </a:rPr>
                    <a:t>bk</a:t>
                  </a:r>
                  <a:endParaRPr lang="en-US" sz="3600" b="1">
                    <a:solidFill>
                      <a:srgbClr val="08F220"/>
                    </a:solidFill>
                  </a:endParaRPr>
                </a:p>
              </p:txBody>
            </p:sp>
            <p:sp>
              <p:nvSpPr>
                <p:cNvPr id="601178" name="Rectangle 90"/>
                <p:cNvSpPr>
                  <a:spLocks noChangeArrowheads="1"/>
                </p:cNvSpPr>
                <p:nvPr/>
              </p:nvSpPr>
              <p:spPr bwMode="auto">
                <a:xfrm>
                  <a:off x="2781" y="1191"/>
                  <a:ext cx="277" cy="23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 b="1">
                      <a:solidFill>
                        <a:srgbClr val="08F220"/>
                      </a:solidFill>
                    </a:rPr>
                    <a:t>odrf;</a:t>
                  </a:r>
                  <a:endParaRPr lang="en-US" sz="3600" b="1">
                    <a:solidFill>
                      <a:srgbClr val="08F220"/>
                    </a:solidFill>
                  </a:endParaRPr>
                </a:p>
              </p:txBody>
            </p:sp>
          </p:grpSp>
          <p:sp>
            <p:nvSpPr>
              <p:cNvPr id="601179" name="Rectangle 91"/>
              <p:cNvSpPr>
                <a:spLocks noChangeArrowheads="1"/>
              </p:cNvSpPr>
              <p:nvPr/>
            </p:nvSpPr>
            <p:spPr bwMode="auto">
              <a:xfrm>
                <a:off x="3024" y="1184"/>
                <a:ext cx="423" cy="23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bg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400" b="1">
                    <a:solidFill>
                      <a:srgbClr val="11B0C5"/>
                    </a:solidFill>
                  </a:rPr>
                  <a:t>  _idrf</a:t>
                </a:r>
                <a:endParaRPr lang="en-US" sz="3600" b="1">
                  <a:solidFill>
                    <a:srgbClr val="11B0C5"/>
                  </a:solidFill>
                </a:endParaRPr>
              </a:p>
            </p:txBody>
          </p:sp>
        </p:grpSp>
        <p:grpSp>
          <p:nvGrpSpPr>
            <p:cNvPr id="601180" name="Group 92"/>
            <p:cNvGrpSpPr>
              <a:grpSpLocks/>
            </p:cNvGrpSpPr>
            <p:nvPr/>
          </p:nvGrpSpPr>
          <p:grpSpPr bwMode="auto">
            <a:xfrm>
              <a:off x="2137" y="346"/>
              <a:ext cx="455" cy="692"/>
              <a:chOff x="2137" y="346"/>
              <a:chExt cx="455" cy="692"/>
            </a:xfrm>
          </p:grpSpPr>
          <p:grpSp>
            <p:nvGrpSpPr>
              <p:cNvPr id="601181" name="Group 93"/>
              <p:cNvGrpSpPr>
                <a:grpSpLocks/>
              </p:cNvGrpSpPr>
              <p:nvPr/>
            </p:nvGrpSpPr>
            <p:grpSpPr bwMode="auto">
              <a:xfrm>
                <a:off x="2137" y="346"/>
                <a:ext cx="455" cy="692"/>
                <a:chOff x="1814" y="109"/>
                <a:chExt cx="455" cy="692"/>
              </a:xfrm>
            </p:grpSpPr>
            <p:sp>
              <p:nvSpPr>
                <p:cNvPr id="601182" name="Text Box 94"/>
                <p:cNvSpPr txBox="1">
                  <a:spLocks noChangeArrowheads="1"/>
                </p:cNvSpPr>
                <p:nvPr/>
              </p:nvSpPr>
              <p:spPr bwMode="auto">
                <a:xfrm>
                  <a:off x="1814" y="109"/>
                  <a:ext cx="455" cy="692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63500" dir="3187806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endParaRPr lang="my-MM" sz="6600" b="1" i="1">
                    <a:solidFill>
                      <a:srgbClr val="FF262D"/>
                    </a:solidFill>
                  </a:endParaRPr>
                </a:p>
              </p:txBody>
            </p:sp>
            <p:sp>
              <p:nvSpPr>
                <p:cNvPr id="601183" name="Line 95"/>
                <p:cNvSpPr>
                  <a:spLocks noChangeShapeType="1"/>
                </p:cNvSpPr>
                <p:nvPr/>
              </p:nvSpPr>
              <p:spPr bwMode="auto">
                <a:xfrm>
                  <a:off x="1915" y="345"/>
                  <a:ext cx="129" cy="0"/>
                </a:xfrm>
                <a:prstGeom prst="line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28575">
                      <a:solidFill>
                        <a:schemeClr val="bg2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601184" name="Line 96"/>
              <p:cNvSpPr>
                <a:spLocks noChangeShapeType="1"/>
              </p:cNvSpPr>
              <p:nvPr/>
            </p:nvSpPr>
            <p:spPr bwMode="auto">
              <a:xfrm>
                <a:off x="2299" y="709"/>
                <a:ext cx="180" cy="0"/>
              </a:xfrm>
              <a:prstGeom prst="line">
                <a:avLst/>
              </a:prstGeom>
              <a:noFill/>
              <a:ln>
                <a:noFill/>
              </a:ln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76200">
                    <a:solidFill>
                      <a:srgbClr val="FF262D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601185" name="Rectangle 97"/>
            <p:cNvSpPr>
              <a:spLocks noChangeArrowheads="1"/>
            </p:cNvSpPr>
            <p:nvPr/>
          </p:nvSpPr>
          <p:spPr bwMode="auto">
            <a:xfrm>
              <a:off x="1394" y="1159"/>
              <a:ext cx="847" cy="272"/>
            </a:xfrm>
            <a:prstGeom prst="rect">
              <a:avLst/>
            </a:prstGeom>
            <a:noFill/>
            <a:ln w="57150">
              <a:solidFill>
                <a:srgbClr val="FDDC07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my-MM" sz="2400">
                <a:solidFill>
                  <a:srgbClr val="FDDC07"/>
                </a:solidFill>
              </a:endParaRPr>
            </a:p>
          </p:txBody>
        </p:sp>
        <p:sp>
          <p:nvSpPr>
            <p:cNvPr id="601186" name="Rectangle 98"/>
            <p:cNvSpPr>
              <a:spLocks noChangeArrowheads="1"/>
            </p:cNvSpPr>
            <p:nvPr/>
          </p:nvSpPr>
          <p:spPr bwMode="auto">
            <a:xfrm>
              <a:off x="2295" y="1159"/>
              <a:ext cx="661" cy="272"/>
            </a:xfrm>
            <a:prstGeom prst="rect">
              <a:avLst/>
            </a:prstGeom>
            <a:noFill/>
            <a:ln w="57150">
              <a:solidFill>
                <a:srgbClr val="FDDC07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601099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2631282" y="4239419"/>
            <a:ext cx="4529137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1100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3135313" y="4175125"/>
            <a:ext cx="4308475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879B"/>
                </a:solidFill>
              </a14:hiddenFill>
            </a:ext>
          </a:extLst>
        </p:spPr>
      </p:pic>
      <p:grpSp>
        <p:nvGrpSpPr>
          <p:cNvPr id="601101" name="Group 13"/>
          <p:cNvGrpSpPr>
            <a:grpSpLocks/>
          </p:cNvGrpSpPr>
          <p:nvPr/>
        </p:nvGrpSpPr>
        <p:grpSpPr bwMode="auto">
          <a:xfrm>
            <a:off x="8148638" y="4983163"/>
            <a:ext cx="168275" cy="179387"/>
            <a:chOff x="4317" y="868"/>
            <a:chExt cx="146" cy="706"/>
          </a:xfrm>
        </p:grpSpPr>
        <p:sp>
          <p:nvSpPr>
            <p:cNvPr id="601102" name="Rectangle 14"/>
            <p:cNvSpPr>
              <a:spLocks noChangeArrowheads="1"/>
            </p:cNvSpPr>
            <p:nvPr/>
          </p:nvSpPr>
          <p:spPr bwMode="auto">
            <a:xfrm rot="16200000">
              <a:off x="4389" y="796"/>
              <a:ext cx="1" cy="1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53882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my-MM" sz="1100" b="1">
                <a:solidFill>
                  <a:srgbClr val="FF262D"/>
                </a:solidFill>
              </a:endParaRPr>
            </a:p>
          </p:txBody>
        </p:sp>
        <p:sp>
          <p:nvSpPr>
            <p:cNvPr id="601103" name="Rectangle 15"/>
            <p:cNvSpPr>
              <a:spLocks noChangeArrowheads="1"/>
            </p:cNvSpPr>
            <p:nvPr/>
          </p:nvSpPr>
          <p:spPr bwMode="auto">
            <a:xfrm rot="16200000">
              <a:off x="4108" y="1242"/>
              <a:ext cx="662" cy="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53882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lIns="0" tIns="0" rIns="0" bIns="0">
              <a:spAutoFit/>
            </a:bodyPr>
            <a:lstStyle/>
            <a:p>
              <a:endParaRPr lang="my-MM" sz="1100">
                <a:solidFill>
                  <a:srgbClr val="FF262D"/>
                </a:solidFill>
              </a:endParaRPr>
            </a:p>
          </p:txBody>
        </p:sp>
      </p:grpSp>
      <p:sp>
        <p:nvSpPr>
          <p:cNvPr id="601104" name="Rectangle 16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endParaRPr lang="my-MM" sz="3600">
              <a:solidFill>
                <a:srgbClr val="FF262D"/>
              </a:solidFill>
            </a:endParaRPr>
          </a:p>
        </p:txBody>
      </p:sp>
      <p:sp>
        <p:nvSpPr>
          <p:cNvPr id="601105" name="Rectangle 17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endParaRPr lang="my-MM" sz="3600">
              <a:solidFill>
                <a:srgbClr val="FF262D"/>
              </a:solidFill>
            </a:endParaRPr>
          </a:p>
        </p:txBody>
      </p:sp>
      <p:pic>
        <p:nvPicPr>
          <p:cNvPr id="601106" name="Picture 1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-575468" y="4123531"/>
            <a:ext cx="4605338" cy="301625"/>
          </a:xfrm>
          <a:prstGeom prst="rect">
            <a:avLst/>
          </a:prstGeom>
          <a:noFill/>
          <a:effectLst>
            <a:outerShdw blurRad="63500" dist="38099" dir="2700000" algn="ctr" rotWithShape="0">
              <a:schemeClr val="accent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1107" name="Picture 1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5060157" y="4048919"/>
            <a:ext cx="4662487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1108" name="Picture 2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4155282" y="4237831"/>
            <a:ext cx="4554538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1109" name="Picture 2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3364707" y="4193381"/>
            <a:ext cx="4567238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1110" name="Picture 2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467519" y="4282281"/>
            <a:ext cx="4541838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1111" name="Picture 2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1248569" y="4164806"/>
            <a:ext cx="4383088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1112" name="Picture 2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3836988" y="4173537"/>
            <a:ext cx="4451350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1113" name="Picture 2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2338388" y="4310062"/>
            <a:ext cx="4470400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1114" name="Picture 2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1608931" y="4179094"/>
            <a:ext cx="4437063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1115" name="Picture 2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4525169" y="4180681"/>
            <a:ext cx="4516438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1116" name="Picture 2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1915319" y="4226719"/>
            <a:ext cx="4541837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1117" name="Picture 2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124619" y="4239419"/>
            <a:ext cx="4437063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1118" name="Picture 3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791369" y="4206081"/>
            <a:ext cx="4605338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01119" name="Group 31"/>
          <p:cNvGrpSpPr>
            <a:grpSpLocks/>
          </p:cNvGrpSpPr>
          <p:nvPr/>
        </p:nvGrpSpPr>
        <p:grpSpPr bwMode="auto">
          <a:xfrm>
            <a:off x="5575300" y="3186113"/>
            <a:ext cx="1795463" cy="1658937"/>
            <a:chOff x="3512" y="2007"/>
            <a:chExt cx="1131" cy="1045"/>
          </a:xfrm>
        </p:grpSpPr>
        <p:sp>
          <p:nvSpPr>
            <p:cNvPr id="601120" name="AutoShape 32"/>
            <p:cNvSpPr>
              <a:spLocks noChangeArrowheads="1"/>
            </p:cNvSpPr>
            <p:nvPr/>
          </p:nvSpPr>
          <p:spPr bwMode="auto">
            <a:xfrm>
              <a:off x="3512" y="2007"/>
              <a:ext cx="1131" cy="1045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rgbClr val="EE0B1B">
                    <a:gamma/>
                    <a:shade val="0"/>
                    <a:invGamma/>
                  </a:srgbClr>
                </a:gs>
                <a:gs pos="50000">
                  <a:srgbClr val="EE0B1B"/>
                </a:gs>
                <a:gs pos="100000">
                  <a:srgbClr val="EE0B1B">
                    <a:gamma/>
                    <a:shade val="0"/>
                    <a:invGamma/>
                  </a:srgbClr>
                </a:gs>
              </a:gsLst>
              <a:lin ang="5400000" scaled="1"/>
            </a:gradFill>
            <a:ln w="76200">
              <a:solidFill>
                <a:schemeClr val="accent1"/>
              </a:solidFill>
              <a:round/>
              <a:headEnd/>
              <a:tailEnd/>
            </a:ln>
            <a:effectLst>
              <a:outerShdw blurRad="63500" dist="135003" dir="13271156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1121" name="Text Box 33"/>
            <p:cNvSpPr txBox="1">
              <a:spLocks noChangeArrowheads="1"/>
            </p:cNvSpPr>
            <p:nvPr/>
          </p:nvSpPr>
          <p:spPr bwMode="auto">
            <a:xfrm>
              <a:off x="3637" y="2152"/>
              <a:ext cx="878" cy="518"/>
            </a:xfrm>
            <a:prstGeom prst="rect">
              <a:avLst/>
            </a:prstGeom>
            <a:noFill/>
            <a:ln>
              <a:noFill/>
            </a:ln>
            <a:effectLst>
              <a:outerShdw blurRad="63500" dist="63500" dir="2212194" algn="ctr" rotWithShape="0">
                <a:srgbClr val="0A0A0A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gradFill rotWithShape="0">
                    <a:gsLst>
                      <a:gs pos="0">
                        <a:srgbClr val="EE0B1B">
                          <a:gamma/>
                          <a:shade val="0"/>
                          <a:invGamma/>
                        </a:srgbClr>
                      </a:gs>
                      <a:gs pos="50000">
                        <a:srgbClr val="EE0B1B"/>
                      </a:gs>
                      <a:gs pos="100000">
                        <a:srgbClr val="EE0B1B">
                          <a:gamma/>
                          <a:shade val="0"/>
                          <a:invGamma/>
                        </a:srgbClr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400" b="1"/>
                <a:t>aemufqHk; aomumv</a:t>
              </a:r>
              <a:endParaRPr lang="en-US" sz="2800" b="1"/>
            </a:p>
          </p:txBody>
        </p:sp>
      </p:grpSp>
      <p:grpSp>
        <p:nvGrpSpPr>
          <p:cNvPr id="601126" name="Group 38"/>
          <p:cNvGrpSpPr>
            <a:grpSpLocks/>
          </p:cNvGrpSpPr>
          <p:nvPr/>
        </p:nvGrpSpPr>
        <p:grpSpPr bwMode="auto">
          <a:xfrm>
            <a:off x="1949450" y="2236788"/>
            <a:ext cx="5273675" cy="3898900"/>
            <a:chOff x="1228" y="1409"/>
            <a:chExt cx="3322" cy="2456"/>
          </a:xfrm>
        </p:grpSpPr>
        <p:grpSp>
          <p:nvGrpSpPr>
            <p:cNvPr id="601127" name="Group 39"/>
            <p:cNvGrpSpPr>
              <a:grpSpLocks/>
            </p:cNvGrpSpPr>
            <p:nvPr/>
          </p:nvGrpSpPr>
          <p:grpSpPr bwMode="auto">
            <a:xfrm>
              <a:off x="1228" y="1409"/>
              <a:ext cx="3303" cy="119"/>
              <a:chOff x="1206" y="1392"/>
              <a:chExt cx="3303" cy="119"/>
            </a:xfrm>
          </p:grpSpPr>
          <p:sp>
            <p:nvSpPr>
              <p:cNvPr id="601128" name="AutoShape 40" descr="Cork"/>
              <p:cNvSpPr>
                <a:spLocks noChangeArrowheads="1"/>
              </p:cNvSpPr>
              <p:nvPr/>
            </p:nvSpPr>
            <p:spPr bwMode="auto">
              <a:xfrm rot="-1822980">
                <a:off x="1206" y="140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1129" name="AutoShape 41" descr="Cork"/>
              <p:cNvSpPr>
                <a:spLocks noChangeArrowheads="1"/>
              </p:cNvSpPr>
              <p:nvPr/>
            </p:nvSpPr>
            <p:spPr bwMode="auto">
              <a:xfrm rot="-1822980">
                <a:off x="1433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1130" name="AutoShape 42" descr="Cork"/>
              <p:cNvSpPr>
                <a:spLocks noChangeArrowheads="1"/>
              </p:cNvSpPr>
              <p:nvPr/>
            </p:nvSpPr>
            <p:spPr bwMode="auto">
              <a:xfrm rot="-1822980">
                <a:off x="1666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1131" name="AutoShape 43" descr="Cork"/>
              <p:cNvSpPr>
                <a:spLocks noChangeArrowheads="1"/>
              </p:cNvSpPr>
              <p:nvPr/>
            </p:nvSpPr>
            <p:spPr bwMode="auto">
              <a:xfrm rot="-1822980">
                <a:off x="1894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1132" name="AutoShape 44" descr="Cork"/>
              <p:cNvSpPr>
                <a:spLocks noChangeArrowheads="1"/>
              </p:cNvSpPr>
              <p:nvPr/>
            </p:nvSpPr>
            <p:spPr bwMode="auto">
              <a:xfrm rot="-1822980">
                <a:off x="2110" y="140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1133" name="AutoShape 45" descr="Cork"/>
              <p:cNvSpPr>
                <a:spLocks noChangeArrowheads="1"/>
              </p:cNvSpPr>
              <p:nvPr/>
            </p:nvSpPr>
            <p:spPr bwMode="auto">
              <a:xfrm rot="-1822980">
                <a:off x="2350" y="139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my-MM" sz="2400">
                  <a:solidFill>
                    <a:srgbClr val="FF262D"/>
                  </a:solidFill>
                </a:endParaRPr>
              </a:p>
            </p:txBody>
          </p:sp>
          <p:sp>
            <p:nvSpPr>
              <p:cNvPr id="601134" name="AutoShape 46" descr="Cork"/>
              <p:cNvSpPr>
                <a:spLocks noChangeArrowheads="1"/>
              </p:cNvSpPr>
              <p:nvPr/>
            </p:nvSpPr>
            <p:spPr bwMode="auto">
              <a:xfrm rot="-1822980">
                <a:off x="2577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my-MM" sz="2400">
                  <a:solidFill>
                    <a:srgbClr val="FF262D"/>
                  </a:solidFill>
                </a:endParaRPr>
              </a:p>
            </p:txBody>
          </p:sp>
          <p:sp>
            <p:nvSpPr>
              <p:cNvPr id="601135" name="AutoShape 47" descr="Cork"/>
              <p:cNvSpPr>
                <a:spLocks noChangeArrowheads="1"/>
              </p:cNvSpPr>
              <p:nvPr/>
            </p:nvSpPr>
            <p:spPr bwMode="auto">
              <a:xfrm rot="-1822980">
                <a:off x="2803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my-MM" sz="2400">
                  <a:solidFill>
                    <a:srgbClr val="FF262D"/>
                  </a:solidFill>
                </a:endParaRPr>
              </a:p>
            </p:txBody>
          </p:sp>
          <p:sp>
            <p:nvSpPr>
              <p:cNvPr id="601136" name="AutoShape 48" descr="Cork"/>
              <p:cNvSpPr>
                <a:spLocks noChangeArrowheads="1"/>
              </p:cNvSpPr>
              <p:nvPr/>
            </p:nvSpPr>
            <p:spPr bwMode="auto">
              <a:xfrm rot="-1822980">
                <a:off x="3034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my-MM" sz="2400">
                  <a:solidFill>
                    <a:srgbClr val="FF262D"/>
                  </a:solidFill>
                </a:endParaRPr>
              </a:p>
            </p:txBody>
          </p:sp>
          <p:sp>
            <p:nvSpPr>
              <p:cNvPr id="601137" name="AutoShape 49" descr="Cork"/>
              <p:cNvSpPr>
                <a:spLocks noChangeArrowheads="1"/>
              </p:cNvSpPr>
              <p:nvPr/>
            </p:nvSpPr>
            <p:spPr bwMode="auto">
              <a:xfrm rot="-1822980">
                <a:off x="3286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my-MM" sz="2400">
                  <a:solidFill>
                    <a:srgbClr val="FF262D"/>
                  </a:solidFill>
                </a:endParaRPr>
              </a:p>
            </p:txBody>
          </p:sp>
          <p:sp>
            <p:nvSpPr>
              <p:cNvPr id="601138" name="AutoShape 50" descr="Cork"/>
              <p:cNvSpPr>
                <a:spLocks noChangeArrowheads="1"/>
              </p:cNvSpPr>
              <p:nvPr/>
            </p:nvSpPr>
            <p:spPr bwMode="auto">
              <a:xfrm rot="-1822980">
                <a:off x="3504" y="139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1139" name="AutoShape 51" descr="Cork"/>
              <p:cNvSpPr>
                <a:spLocks noChangeArrowheads="1"/>
              </p:cNvSpPr>
              <p:nvPr/>
            </p:nvSpPr>
            <p:spPr bwMode="auto">
              <a:xfrm rot="-1822980">
                <a:off x="3757" y="1400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1140" name="AutoShape 52" descr="Cork"/>
              <p:cNvSpPr>
                <a:spLocks noChangeArrowheads="1"/>
              </p:cNvSpPr>
              <p:nvPr/>
            </p:nvSpPr>
            <p:spPr bwMode="auto">
              <a:xfrm rot="-1822980">
                <a:off x="3982" y="140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1141" name="AutoShape 53" descr="Cork"/>
              <p:cNvSpPr>
                <a:spLocks noChangeArrowheads="1"/>
              </p:cNvSpPr>
              <p:nvPr/>
            </p:nvSpPr>
            <p:spPr bwMode="auto">
              <a:xfrm rot="-1822980">
                <a:off x="4210" y="140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1142" name="AutoShape 54" descr="Cork"/>
              <p:cNvSpPr>
                <a:spLocks noChangeArrowheads="1"/>
              </p:cNvSpPr>
              <p:nvPr/>
            </p:nvSpPr>
            <p:spPr bwMode="auto">
              <a:xfrm rot="-1822980">
                <a:off x="4419" y="139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601143" name="Group 55"/>
            <p:cNvGrpSpPr>
              <a:grpSpLocks/>
            </p:cNvGrpSpPr>
            <p:nvPr/>
          </p:nvGrpSpPr>
          <p:grpSpPr bwMode="auto">
            <a:xfrm>
              <a:off x="1243" y="3761"/>
              <a:ext cx="3307" cy="104"/>
              <a:chOff x="1231" y="3769"/>
              <a:chExt cx="3307" cy="104"/>
            </a:xfrm>
          </p:grpSpPr>
          <p:sp>
            <p:nvSpPr>
              <p:cNvPr id="601144" name="AutoShape 56" descr="Cork"/>
              <p:cNvSpPr>
                <a:spLocks noChangeArrowheads="1"/>
              </p:cNvSpPr>
              <p:nvPr/>
            </p:nvSpPr>
            <p:spPr bwMode="auto">
              <a:xfrm rot="12494257">
                <a:off x="1231" y="376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my-MM" sz="2400">
                  <a:solidFill>
                    <a:srgbClr val="FF262D"/>
                  </a:solidFill>
                </a:endParaRPr>
              </a:p>
            </p:txBody>
          </p:sp>
          <p:sp>
            <p:nvSpPr>
              <p:cNvPr id="601145" name="AutoShape 57" descr="Cork"/>
              <p:cNvSpPr>
                <a:spLocks noChangeArrowheads="1"/>
              </p:cNvSpPr>
              <p:nvPr/>
            </p:nvSpPr>
            <p:spPr bwMode="auto">
              <a:xfrm rot="12494257">
                <a:off x="1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my-MM" sz="2400">
                  <a:solidFill>
                    <a:srgbClr val="FF262D"/>
                  </a:solidFill>
                </a:endParaRPr>
              </a:p>
            </p:txBody>
          </p:sp>
          <p:sp>
            <p:nvSpPr>
              <p:cNvPr id="601146" name="AutoShape 58" descr="Cork"/>
              <p:cNvSpPr>
                <a:spLocks noChangeArrowheads="1"/>
              </p:cNvSpPr>
              <p:nvPr/>
            </p:nvSpPr>
            <p:spPr bwMode="auto">
              <a:xfrm rot="12494257">
                <a:off x="16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my-MM" sz="2400">
                  <a:solidFill>
                    <a:srgbClr val="FF262D"/>
                  </a:solidFill>
                </a:endParaRPr>
              </a:p>
            </p:txBody>
          </p:sp>
          <p:sp>
            <p:nvSpPr>
              <p:cNvPr id="601147" name="AutoShape 59" descr="Cork"/>
              <p:cNvSpPr>
                <a:spLocks noChangeArrowheads="1"/>
              </p:cNvSpPr>
              <p:nvPr/>
            </p:nvSpPr>
            <p:spPr bwMode="auto">
              <a:xfrm rot="12494257">
                <a:off x="192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my-MM" sz="2400">
                  <a:solidFill>
                    <a:srgbClr val="FF262D"/>
                  </a:solidFill>
                </a:endParaRPr>
              </a:p>
            </p:txBody>
          </p:sp>
          <p:sp>
            <p:nvSpPr>
              <p:cNvPr id="601148" name="AutoShape 60" descr="Cork"/>
              <p:cNvSpPr>
                <a:spLocks noChangeArrowheads="1"/>
              </p:cNvSpPr>
              <p:nvPr/>
            </p:nvSpPr>
            <p:spPr bwMode="auto">
              <a:xfrm rot="12494257">
                <a:off x="2137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my-MM" sz="2400">
                  <a:solidFill>
                    <a:srgbClr val="FF262D"/>
                  </a:solidFill>
                </a:endParaRPr>
              </a:p>
            </p:txBody>
          </p:sp>
          <p:sp>
            <p:nvSpPr>
              <p:cNvPr id="601149" name="AutoShape 61" descr="Cork"/>
              <p:cNvSpPr>
                <a:spLocks noChangeArrowheads="1"/>
              </p:cNvSpPr>
              <p:nvPr/>
            </p:nvSpPr>
            <p:spPr bwMode="auto">
              <a:xfrm rot="12494257">
                <a:off x="2375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my-MM" sz="2400">
                  <a:solidFill>
                    <a:srgbClr val="FF262D"/>
                  </a:solidFill>
                </a:endParaRPr>
              </a:p>
            </p:txBody>
          </p:sp>
          <p:sp>
            <p:nvSpPr>
              <p:cNvPr id="601150" name="AutoShape 62" descr="Cork"/>
              <p:cNvSpPr>
                <a:spLocks noChangeArrowheads="1"/>
              </p:cNvSpPr>
              <p:nvPr/>
            </p:nvSpPr>
            <p:spPr bwMode="auto">
              <a:xfrm rot="12494257">
                <a:off x="261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my-MM" sz="2400">
                  <a:solidFill>
                    <a:srgbClr val="FF262D"/>
                  </a:solidFill>
                </a:endParaRPr>
              </a:p>
            </p:txBody>
          </p:sp>
          <p:sp>
            <p:nvSpPr>
              <p:cNvPr id="601151" name="AutoShape 63" descr="Cork"/>
              <p:cNvSpPr>
                <a:spLocks noChangeArrowheads="1"/>
              </p:cNvSpPr>
              <p:nvPr/>
            </p:nvSpPr>
            <p:spPr bwMode="auto">
              <a:xfrm rot="12494257">
                <a:off x="2830" y="3775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my-MM" sz="2400">
                  <a:solidFill>
                    <a:srgbClr val="FF262D"/>
                  </a:solidFill>
                </a:endParaRPr>
              </a:p>
            </p:txBody>
          </p:sp>
          <p:sp>
            <p:nvSpPr>
              <p:cNvPr id="601152" name="AutoShape 64" descr="Cork"/>
              <p:cNvSpPr>
                <a:spLocks noChangeArrowheads="1"/>
              </p:cNvSpPr>
              <p:nvPr/>
            </p:nvSpPr>
            <p:spPr bwMode="auto">
              <a:xfrm rot="12494257">
                <a:off x="3299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my-MM" sz="2400">
                  <a:solidFill>
                    <a:srgbClr val="FF262D"/>
                  </a:solidFill>
                </a:endParaRPr>
              </a:p>
            </p:txBody>
          </p:sp>
          <p:sp>
            <p:nvSpPr>
              <p:cNvPr id="601153" name="AutoShape 65" descr="Cork"/>
              <p:cNvSpPr>
                <a:spLocks noChangeArrowheads="1"/>
              </p:cNvSpPr>
              <p:nvPr/>
            </p:nvSpPr>
            <p:spPr bwMode="auto">
              <a:xfrm rot="12494257">
                <a:off x="3070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my-MM" sz="2400">
                  <a:solidFill>
                    <a:srgbClr val="FF262D"/>
                  </a:solidFill>
                </a:endParaRPr>
              </a:p>
            </p:txBody>
          </p:sp>
          <p:sp>
            <p:nvSpPr>
              <p:cNvPr id="601154" name="AutoShape 66" descr="Cork"/>
              <p:cNvSpPr>
                <a:spLocks noChangeArrowheads="1"/>
              </p:cNvSpPr>
              <p:nvPr/>
            </p:nvSpPr>
            <p:spPr bwMode="auto">
              <a:xfrm rot="12494257">
                <a:off x="3531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my-MM" sz="2400">
                  <a:solidFill>
                    <a:srgbClr val="FF262D"/>
                  </a:solidFill>
                </a:endParaRPr>
              </a:p>
            </p:txBody>
          </p:sp>
          <p:sp>
            <p:nvSpPr>
              <p:cNvPr id="601155" name="AutoShape 67" descr="Cork"/>
              <p:cNvSpPr>
                <a:spLocks noChangeArrowheads="1"/>
              </p:cNvSpPr>
              <p:nvPr/>
            </p:nvSpPr>
            <p:spPr bwMode="auto">
              <a:xfrm rot="12494257">
                <a:off x="37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my-MM" sz="2400">
                  <a:solidFill>
                    <a:srgbClr val="FF262D"/>
                  </a:solidFill>
                </a:endParaRPr>
              </a:p>
            </p:txBody>
          </p:sp>
          <p:sp>
            <p:nvSpPr>
              <p:cNvPr id="601156" name="AutoShape 68" descr="Cork"/>
              <p:cNvSpPr>
                <a:spLocks noChangeArrowheads="1"/>
              </p:cNvSpPr>
              <p:nvPr/>
            </p:nvSpPr>
            <p:spPr bwMode="auto">
              <a:xfrm rot="12494257">
                <a:off x="402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my-MM" sz="2400">
                  <a:solidFill>
                    <a:srgbClr val="FF262D"/>
                  </a:solidFill>
                </a:endParaRPr>
              </a:p>
            </p:txBody>
          </p:sp>
          <p:sp>
            <p:nvSpPr>
              <p:cNvPr id="601157" name="AutoShape 69" descr="Cork"/>
              <p:cNvSpPr>
                <a:spLocks noChangeArrowheads="1"/>
              </p:cNvSpPr>
              <p:nvPr/>
            </p:nvSpPr>
            <p:spPr bwMode="auto">
              <a:xfrm rot="12494257">
                <a:off x="4244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my-MM" sz="2400">
                  <a:solidFill>
                    <a:srgbClr val="FF262D"/>
                  </a:solidFill>
                </a:endParaRPr>
              </a:p>
            </p:txBody>
          </p:sp>
          <p:sp>
            <p:nvSpPr>
              <p:cNvPr id="601158" name="AutoShape 70" descr="Cork"/>
              <p:cNvSpPr>
                <a:spLocks noChangeArrowheads="1"/>
              </p:cNvSpPr>
              <p:nvPr/>
            </p:nvSpPr>
            <p:spPr bwMode="auto">
              <a:xfrm rot="12494257">
                <a:off x="4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my-MM" sz="2400">
                  <a:solidFill>
                    <a:srgbClr val="FF262D"/>
                  </a:solidFill>
                </a:endParaRPr>
              </a:p>
            </p:txBody>
          </p:sp>
        </p:grpSp>
      </p:grpSp>
      <p:sp>
        <p:nvSpPr>
          <p:cNvPr id="601162" name="Text Box 74"/>
          <p:cNvSpPr txBox="1">
            <a:spLocks noChangeArrowheads="1"/>
          </p:cNvSpPr>
          <p:nvPr/>
        </p:nvSpPr>
        <p:spPr bwMode="auto">
          <a:xfrm>
            <a:off x="8428038" y="5741988"/>
            <a:ext cx="6286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my-MM" sz="2400">
              <a:solidFill>
                <a:srgbClr val="FFE957"/>
              </a:solidFill>
            </a:endParaRPr>
          </a:p>
        </p:txBody>
      </p:sp>
      <p:sp>
        <p:nvSpPr>
          <p:cNvPr id="601187" name="Text Box 99"/>
          <p:cNvSpPr txBox="1">
            <a:spLocks noChangeArrowheads="1"/>
          </p:cNvSpPr>
          <p:nvPr/>
        </p:nvSpPr>
        <p:spPr bwMode="auto">
          <a:xfrm>
            <a:off x="120650" y="106363"/>
            <a:ext cx="3097213" cy="82232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/>
              <a:t>orRmusrf;pm tpOfvdkufzGJhpnf;yHk </a:t>
            </a:r>
            <a:endParaRPr lang="en-US" sz="2000" b="1"/>
          </a:p>
        </p:txBody>
      </p:sp>
      <p:grpSp>
        <p:nvGrpSpPr>
          <p:cNvPr id="601199" name="Group 111"/>
          <p:cNvGrpSpPr>
            <a:grpSpLocks/>
          </p:cNvGrpSpPr>
          <p:nvPr/>
        </p:nvGrpSpPr>
        <p:grpSpPr bwMode="auto">
          <a:xfrm>
            <a:off x="2224088" y="2728913"/>
            <a:ext cx="3355975" cy="2768600"/>
            <a:chOff x="1257" y="1751"/>
            <a:chExt cx="2114" cy="1744"/>
          </a:xfrm>
        </p:grpSpPr>
        <p:sp>
          <p:nvSpPr>
            <p:cNvPr id="601188" name="AutoShape 100"/>
            <p:cNvSpPr>
              <a:spLocks noChangeArrowheads="1"/>
            </p:cNvSpPr>
            <p:nvPr/>
          </p:nvSpPr>
          <p:spPr bwMode="auto">
            <a:xfrm>
              <a:off x="1257" y="1751"/>
              <a:ext cx="2114" cy="1720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chemeClr val="bg2"/>
                </a:gs>
                <a:gs pos="50000">
                  <a:schemeClr val="bg2">
                    <a:gamma/>
                    <a:tint val="20392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76200">
              <a:solidFill>
                <a:srgbClr val="2F8B20"/>
              </a:solidFill>
              <a:round/>
              <a:headEnd/>
              <a:tailEnd/>
            </a:ln>
            <a:effectLst>
              <a:outerShdw blurRad="63500" dist="143684" dir="13500000" algn="ctr" rotWithShape="0">
                <a:schemeClr val="accent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algn="ctr"/>
              <a:endParaRPr lang="my-MM">
                <a:solidFill>
                  <a:schemeClr val="bg2"/>
                </a:solidFill>
              </a:endParaRPr>
            </a:p>
          </p:txBody>
        </p:sp>
        <p:sp>
          <p:nvSpPr>
            <p:cNvPr id="601189" name="Text Box 101"/>
            <p:cNvSpPr txBox="1">
              <a:spLocks noChangeArrowheads="1"/>
            </p:cNvSpPr>
            <p:nvPr/>
          </p:nvSpPr>
          <p:spPr bwMode="auto">
            <a:xfrm>
              <a:off x="1276" y="1826"/>
              <a:ext cx="1172" cy="212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lnSpc>
                  <a:spcPct val="80000"/>
                </a:lnSpc>
                <a:spcBef>
                  <a:spcPct val="50000"/>
                </a:spcBef>
              </a:pPr>
              <a:r>
                <a:rPr lang="en-US" b="1">
                  <a:solidFill>
                    <a:srgbClr val="F09F32"/>
                  </a:solidFill>
                </a:rPr>
                <a:t>zefqif</a:t>
              </a:r>
              <a:r>
                <a:rPr lang="en-US" sz="2000" b="1">
                  <a:solidFill>
                    <a:srgbClr val="F09F32"/>
                  </a:solidFill>
                </a:rPr>
                <a:t>;_cif;</a:t>
              </a:r>
              <a:endParaRPr lang="en-US" sz="2000" b="1">
                <a:solidFill>
                  <a:srgbClr val="00DFCA"/>
                </a:solidFill>
              </a:endParaRPr>
            </a:p>
          </p:txBody>
        </p:sp>
        <p:sp>
          <p:nvSpPr>
            <p:cNvPr id="601190" name="Text Box 102"/>
            <p:cNvSpPr txBox="1">
              <a:spLocks noChangeArrowheads="1"/>
            </p:cNvSpPr>
            <p:nvPr/>
          </p:nvSpPr>
          <p:spPr bwMode="auto">
            <a:xfrm>
              <a:off x="1386" y="2023"/>
              <a:ext cx="1104" cy="145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lnSpc>
                  <a:spcPct val="50000"/>
                </a:lnSpc>
                <a:spcBef>
                  <a:spcPct val="50000"/>
                </a:spcBef>
              </a:pPr>
              <a:r>
                <a:rPr lang="en-US" sz="1800" b="1">
                  <a:solidFill>
                    <a:srgbClr val="FC030C"/>
                  </a:solidFill>
                </a:rPr>
                <a:t>tm_A[H </a:t>
              </a:r>
              <a:r>
                <a:rPr lang="en-US" b="1">
                  <a:solidFill>
                    <a:srgbClr val="FC030C"/>
                  </a:solidFill>
                </a:rPr>
                <a:t>    </a:t>
              </a:r>
              <a:endParaRPr lang="en-US" b="1">
                <a:solidFill>
                  <a:srgbClr val="00DFCA"/>
                </a:solidFill>
              </a:endParaRPr>
            </a:p>
          </p:txBody>
        </p:sp>
        <p:sp>
          <p:nvSpPr>
            <p:cNvPr id="601191" name="Text Box 103"/>
            <p:cNvSpPr txBox="1">
              <a:spLocks noChangeArrowheads="1"/>
            </p:cNvSpPr>
            <p:nvPr/>
          </p:nvSpPr>
          <p:spPr bwMode="auto">
            <a:xfrm>
              <a:off x="1467" y="2142"/>
              <a:ext cx="985" cy="181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lnSpc>
                  <a:spcPct val="80000"/>
                </a:lnSpc>
                <a:spcBef>
                  <a:spcPct val="50000"/>
                </a:spcBef>
              </a:pPr>
              <a:r>
                <a:rPr lang="en-US" b="1">
                  <a:solidFill>
                    <a:srgbClr val="FC030C"/>
                  </a:solidFill>
                </a:rPr>
                <a:t>a,moyf</a:t>
              </a:r>
              <a:endParaRPr lang="en-US" b="1">
                <a:solidFill>
                  <a:srgbClr val="00DFCA"/>
                </a:solidFill>
              </a:endParaRPr>
            </a:p>
          </p:txBody>
        </p:sp>
        <p:sp>
          <p:nvSpPr>
            <p:cNvPr id="601192" name="Text Box 104"/>
            <p:cNvSpPr txBox="1">
              <a:spLocks noChangeArrowheads="1"/>
            </p:cNvSpPr>
            <p:nvPr/>
          </p:nvSpPr>
          <p:spPr bwMode="auto">
            <a:xfrm>
              <a:off x="1585" y="2279"/>
              <a:ext cx="918" cy="197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lnSpc>
                  <a:spcPct val="90000"/>
                </a:lnSpc>
                <a:spcBef>
                  <a:spcPct val="50000"/>
                </a:spcBef>
              </a:pPr>
              <a:r>
                <a:rPr lang="en-US" b="1">
                  <a:solidFill>
                    <a:srgbClr val="FC030C"/>
                  </a:solidFill>
                </a:rPr>
                <a:t>arma&amp;S</a:t>
              </a:r>
              <a:endParaRPr lang="en-US" b="1">
                <a:solidFill>
                  <a:srgbClr val="00DFCA"/>
                </a:solidFill>
              </a:endParaRPr>
            </a:p>
          </p:txBody>
        </p:sp>
        <p:sp>
          <p:nvSpPr>
            <p:cNvPr id="601193" name="Text Box 105"/>
            <p:cNvSpPr txBox="1">
              <a:spLocks noChangeArrowheads="1"/>
            </p:cNvSpPr>
            <p:nvPr/>
          </p:nvSpPr>
          <p:spPr bwMode="auto">
            <a:xfrm>
              <a:off x="1717" y="2435"/>
              <a:ext cx="873" cy="197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lnSpc>
                  <a:spcPct val="90000"/>
                </a:lnSpc>
                <a:spcBef>
                  <a:spcPct val="50000"/>
                </a:spcBef>
              </a:pPr>
              <a:r>
                <a:rPr lang="en-US" b="1">
                  <a:solidFill>
                    <a:srgbClr val="FC030C"/>
                  </a:solidFill>
                </a:rPr>
                <a:t>a,m&amp;+</a:t>
              </a:r>
              <a:endParaRPr lang="en-US" b="1">
                <a:solidFill>
                  <a:srgbClr val="00DFCA"/>
                </a:solidFill>
              </a:endParaRPr>
            </a:p>
          </p:txBody>
        </p:sp>
        <p:sp>
          <p:nvSpPr>
            <p:cNvPr id="601194" name="Text Box 106"/>
            <p:cNvSpPr txBox="1">
              <a:spLocks noChangeArrowheads="1"/>
            </p:cNvSpPr>
            <p:nvPr/>
          </p:nvSpPr>
          <p:spPr bwMode="auto">
            <a:xfrm>
              <a:off x="1473" y="2587"/>
              <a:ext cx="1688" cy="197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lnSpc>
                  <a:spcPct val="90000"/>
                </a:lnSpc>
                <a:spcBef>
                  <a:spcPct val="50000"/>
                </a:spcBef>
              </a:pPr>
              <a:r>
                <a:rPr lang="en-US" b="1">
                  <a:solidFill>
                    <a:srgbClr val="1ADE31"/>
                  </a:solidFill>
                </a:rPr>
                <a:t>rif;rJhumv</a:t>
              </a:r>
              <a:endParaRPr lang="en-US" b="1">
                <a:solidFill>
                  <a:srgbClr val="00DFCA"/>
                </a:solidFill>
              </a:endParaRPr>
            </a:p>
          </p:txBody>
        </p:sp>
        <p:sp>
          <p:nvSpPr>
            <p:cNvPr id="601195" name="Text Box 107"/>
            <p:cNvSpPr txBox="1">
              <a:spLocks noChangeArrowheads="1"/>
            </p:cNvSpPr>
            <p:nvPr/>
          </p:nvSpPr>
          <p:spPr bwMode="auto">
            <a:xfrm>
              <a:off x="2044" y="2936"/>
              <a:ext cx="1060" cy="150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lnSpc>
                  <a:spcPct val="60000"/>
                </a:lnSpc>
                <a:spcBef>
                  <a:spcPct val="50000"/>
                </a:spcBef>
              </a:pPr>
              <a:r>
                <a:rPr lang="en-US" b="1">
                  <a:solidFill>
                    <a:srgbClr val="1ADE31"/>
                  </a:solidFill>
                </a:rPr>
                <a:t>odrf;oGm;csdef</a:t>
              </a:r>
              <a:endParaRPr lang="en-US" b="1">
                <a:solidFill>
                  <a:srgbClr val="00DFCA"/>
                </a:solidFill>
              </a:endParaRPr>
            </a:p>
          </p:txBody>
        </p:sp>
        <p:sp>
          <p:nvSpPr>
            <p:cNvPr id="601196" name="Text Box 108"/>
            <p:cNvSpPr txBox="1">
              <a:spLocks noChangeArrowheads="1"/>
            </p:cNvSpPr>
            <p:nvPr/>
          </p:nvSpPr>
          <p:spPr bwMode="auto">
            <a:xfrm>
              <a:off x="2410" y="3115"/>
              <a:ext cx="716" cy="380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lnSpc>
                  <a:spcPct val="70000"/>
                </a:lnSpc>
                <a:spcBef>
                  <a:spcPct val="50000"/>
                </a:spcBef>
              </a:pPr>
              <a:r>
                <a:rPr lang="en-US" sz="2000" b="1"/>
                <a:t>                     </a:t>
              </a:r>
              <a:r>
                <a:rPr lang="en-US" sz="2800" b="1"/>
                <a:t>a,&amp;I</a:t>
              </a:r>
              <a:endParaRPr lang="en-US" sz="2000" b="1">
                <a:solidFill>
                  <a:srgbClr val="00DFCA"/>
                </a:solidFill>
              </a:endParaRPr>
            </a:p>
          </p:txBody>
        </p:sp>
        <p:sp>
          <p:nvSpPr>
            <p:cNvPr id="601197" name="Text Box 109"/>
            <p:cNvSpPr txBox="1">
              <a:spLocks noChangeArrowheads="1"/>
            </p:cNvSpPr>
            <p:nvPr/>
          </p:nvSpPr>
          <p:spPr bwMode="auto">
            <a:xfrm>
              <a:off x="2166" y="3100"/>
              <a:ext cx="903" cy="150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lnSpc>
                  <a:spcPct val="60000"/>
                </a:lnSpc>
                <a:spcBef>
                  <a:spcPct val="50000"/>
                </a:spcBef>
              </a:pPr>
              <a:r>
                <a:rPr lang="en-US" b="1">
                  <a:solidFill>
                    <a:srgbClr val="00DFCA"/>
                  </a:solidFill>
                </a:rPr>
                <a:t>_idrfoufcsdef</a:t>
              </a:r>
            </a:p>
          </p:txBody>
        </p:sp>
        <p:sp>
          <p:nvSpPr>
            <p:cNvPr id="601198" name="Text Box 110"/>
            <p:cNvSpPr txBox="1">
              <a:spLocks noChangeArrowheads="1"/>
            </p:cNvSpPr>
            <p:nvPr/>
          </p:nvSpPr>
          <p:spPr bwMode="auto">
            <a:xfrm>
              <a:off x="1597" y="2753"/>
              <a:ext cx="1688" cy="197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lnSpc>
                  <a:spcPct val="90000"/>
                </a:lnSpc>
                <a:spcBef>
                  <a:spcPct val="50000"/>
                </a:spcBef>
              </a:pPr>
              <a:r>
                <a:rPr lang="en-US" b="1">
                  <a:solidFill>
                    <a:srgbClr val="1ADE31"/>
                  </a:solidFill>
                </a:rPr>
                <a:t>pdk;pHumv</a:t>
              </a:r>
              <a:endParaRPr lang="en-US" b="1">
                <a:solidFill>
                  <a:srgbClr val="00DFCA"/>
                </a:solidFill>
              </a:endParaRPr>
            </a:p>
          </p:txBody>
        </p:sp>
      </p:grpSp>
      <p:sp>
        <p:nvSpPr>
          <p:cNvPr id="601200" name="Text Box 112"/>
          <p:cNvSpPr txBox="1">
            <a:spLocks noChangeArrowheads="1"/>
          </p:cNvSpPr>
          <p:nvPr/>
        </p:nvSpPr>
        <p:spPr bwMode="auto">
          <a:xfrm>
            <a:off x="679450" y="6537325"/>
            <a:ext cx="5143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900" b="1">
                <a:solidFill>
                  <a:srgbClr val="FFFFFF"/>
                </a:solidFill>
              </a:rPr>
              <a:t>© </a:t>
            </a:r>
            <a:r>
              <a:rPr lang="en-US" sz="1000" b="1">
                <a:solidFill>
                  <a:srgbClr val="FFFFFF"/>
                </a:solidFill>
              </a:rPr>
              <a:t>2004</a:t>
            </a:r>
            <a:r>
              <a:rPr lang="en-US" sz="900" b="1">
                <a:solidFill>
                  <a:srgbClr val="FFFFFF"/>
                </a:solidFill>
              </a:rPr>
              <a:t> TBBMI</a:t>
            </a:r>
          </a:p>
        </p:txBody>
      </p:sp>
      <p:sp>
        <p:nvSpPr>
          <p:cNvPr id="601201" name="Rectangle 113"/>
          <p:cNvSpPr>
            <a:spLocks noChangeArrowheads="1"/>
          </p:cNvSpPr>
          <p:nvPr/>
        </p:nvSpPr>
        <p:spPr bwMode="auto">
          <a:xfrm>
            <a:off x="7670800" y="6526213"/>
            <a:ext cx="5302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</a:rPr>
              <a:t>8.0.05a.</a:t>
            </a:r>
          </a:p>
        </p:txBody>
      </p:sp>
      <p:sp>
        <p:nvSpPr>
          <p:cNvPr id="601202" name="Rectangle 114"/>
          <p:cNvSpPr>
            <a:spLocks noChangeArrowheads="1"/>
          </p:cNvSpPr>
          <p:nvPr/>
        </p:nvSpPr>
        <p:spPr bwMode="auto">
          <a:xfrm>
            <a:off x="8123238" y="6527800"/>
            <a:ext cx="2952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</a:rPr>
              <a:t>08</a:t>
            </a:r>
          </a:p>
        </p:txBody>
      </p:sp>
      <p:grpSp>
        <p:nvGrpSpPr>
          <p:cNvPr id="601203" name="Group 115"/>
          <p:cNvGrpSpPr>
            <a:grpSpLocks/>
          </p:cNvGrpSpPr>
          <p:nvPr/>
        </p:nvGrpSpPr>
        <p:grpSpPr bwMode="auto">
          <a:xfrm>
            <a:off x="2814638" y="-219075"/>
            <a:ext cx="1735137" cy="1911350"/>
            <a:chOff x="1697" y="-2"/>
            <a:chExt cx="1059" cy="1204"/>
          </a:xfrm>
        </p:grpSpPr>
        <p:sp>
          <p:nvSpPr>
            <p:cNvPr id="601204" name="Rectangle 116"/>
            <p:cNvSpPr>
              <a:spLocks noChangeArrowheads="1"/>
            </p:cNvSpPr>
            <p:nvPr/>
          </p:nvSpPr>
          <p:spPr bwMode="auto">
            <a:xfrm rot="16200000">
              <a:off x="1221" y="474"/>
              <a:ext cx="1137" cy="186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r>
                <a:rPr lang="en-US" sz="2000" b="1" i="1">
                  <a:solidFill>
                    <a:srgbClr val="FFEA18"/>
                  </a:solidFill>
                  <a:latin typeface="" charset="0"/>
                </a:rPr>
                <a:t>4</a:t>
              </a:r>
              <a:r>
                <a:rPr lang="en-US" sz="2000" b="1" i="1">
                  <a:solidFill>
                    <a:srgbClr val="FFEA18"/>
                  </a:solidFill>
                  <a:latin typeface="CE Horizontal Thick Font" charset="0"/>
                </a:rPr>
                <a:t>vlrsKd;4rsKd;</a:t>
              </a:r>
              <a:endParaRPr lang="en-US" sz="3200">
                <a:solidFill>
                  <a:srgbClr val="FFEA18"/>
                </a:solidFill>
                <a:latin typeface="CE Horizontal Thick Font" charset="0"/>
              </a:endParaRPr>
            </a:p>
          </p:txBody>
        </p:sp>
        <p:sp>
          <p:nvSpPr>
            <p:cNvPr id="601205" name="Rectangle 117"/>
            <p:cNvSpPr>
              <a:spLocks noChangeArrowheads="1"/>
            </p:cNvSpPr>
            <p:nvPr/>
          </p:nvSpPr>
          <p:spPr bwMode="auto">
            <a:xfrm rot="16200000">
              <a:off x="2133" y="578"/>
              <a:ext cx="1080" cy="167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 b="1" i="1">
                  <a:solidFill>
                    <a:srgbClr val="FFEA18"/>
                  </a:solidFill>
                  <a:latin typeface="" charset="0"/>
                </a:rPr>
                <a:t>  3</a:t>
              </a:r>
              <a:r>
                <a:rPr lang="en-US" sz="1800" b="1" i="1">
                  <a:solidFill>
                    <a:srgbClr val="FFEA18"/>
                  </a:solidFill>
                  <a:latin typeface="CE Horizontal Thick Font" charset="0"/>
                </a:rPr>
                <a:t>vlhtodkif;t0dkif; 3 ck</a:t>
              </a:r>
              <a:endParaRPr lang="en-US" sz="2800">
                <a:solidFill>
                  <a:srgbClr val="FFEA18"/>
                </a:solidFill>
                <a:latin typeface="CE Horizontal Thick Font" charset="0"/>
              </a:endParaRPr>
            </a:p>
          </p:txBody>
        </p:sp>
        <p:grpSp>
          <p:nvGrpSpPr>
            <p:cNvPr id="601206" name="Group 118"/>
            <p:cNvGrpSpPr>
              <a:grpSpLocks/>
            </p:cNvGrpSpPr>
            <p:nvPr/>
          </p:nvGrpSpPr>
          <p:grpSpPr bwMode="auto">
            <a:xfrm>
              <a:off x="2137" y="346"/>
              <a:ext cx="455" cy="692"/>
              <a:chOff x="2137" y="346"/>
              <a:chExt cx="455" cy="692"/>
            </a:xfrm>
          </p:grpSpPr>
          <p:grpSp>
            <p:nvGrpSpPr>
              <p:cNvPr id="601207" name="Group 119"/>
              <p:cNvGrpSpPr>
                <a:grpSpLocks/>
              </p:cNvGrpSpPr>
              <p:nvPr/>
            </p:nvGrpSpPr>
            <p:grpSpPr bwMode="auto">
              <a:xfrm>
                <a:off x="2137" y="346"/>
                <a:ext cx="455" cy="692"/>
                <a:chOff x="1814" y="109"/>
                <a:chExt cx="455" cy="692"/>
              </a:xfrm>
            </p:grpSpPr>
            <p:sp>
              <p:nvSpPr>
                <p:cNvPr id="601208" name="Text Box 120"/>
                <p:cNvSpPr txBox="1">
                  <a:spLocks noChangeArrowheads="1"/>
                </p:cNvSpPr>
                <p:nvPr/>
              </p:nvSpPr>
              <p:spPr bwMode="auto">
                <a:xfrm>
                  <a:off x="1814" y="109"/>
                  <a:ext cx="455" cy="692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63500" dir="3187806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sz="6600" b="1" i="1">
                      <a:solidFill>
                        <a:srgbClr val="FF262D"/>
                      </a:solidFill>
                      <a:latin typeface="CE Horizontal Thick Font" charset="0"/>
                    </a:rPr>
                    <a:t>7</a:t>
                  </a:r>
                  <a:endParaRPr lang="en-US" sz="6600" b="1" i="1">
                    <a:solidFill>
                      <a:srgbClr val="FF262D"/>
                    </a:solidFill>
                    <a:latin typeface="" charset="0"/>
                  </a:endParaRPr>
                </a:p>
              </p:txBody>
            </p:sp>
            <p:sp>
              <p:nvSpPr>
                <p:cNvPr id="601209" name="Line 121"/>
                <p:cNvSpPr>
                  <a:spLocks noChangeShapeType="1"/>
                </p:cNvSpPr>
                <p:nvPr/>
              </p:nvSpPr>
              <p:spPr bwMode="auto">
                <a:xfrm>
                  <a:off x="1915" y="345"/>
                  <a:ext cx="129" cy="0"/>
                </a:xfrm>
                <a:prstGeom prst="line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28575">
                      <a:solidFill>
                        <a:schemeClr val="bg2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601210" name="Line 122"/>
              <p:cNvSpPr>
                <a:spLocks noChangeShapeType="1"/>
              </p:cNvSpPr>
              <p:nvPr/>
            </p:nvSpPr>
            <p:spPr bwMode="auto">
              <a:xfrm>
                <a:off x="2299" y="709"/>
                <a:ext cx="180" cy="0"/>
              </a:xfrm>
              <a:prstGeom prst="line">
                <a:avLst/>
              </a:prstGeom>
              <a:noFill/>
              <a:ln w="76200">
                <a:solidFill>
                  <a:srgbClr val="FF262D"/>
                </a:solidFill>
                <a:round/>
                <a:headEnd/>
                <a:tailEnd/>
              </a:ln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</p:spTree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1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01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01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114" name="Rectangle 2" descr="Walnut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2115" name="Rectangle 3"/>
          <p:cNvSpPr>
            <a:spLocks noChangeArrowheads="1"/>
          </p:cNvSpPr>
          <p:nvPr/>
        </p:nvSpPr>
        <p:spPr bwMode="auto">
          <a:xfrm rot="16200000">
            <a:off x="8062912" y="5065713"/>
            <a:ext cx="16827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my-MM" sz="1100" b="1">
              <a:solidFill>
                <a:srgbClr val="FF262D"/>
              </a:solidFill>
            </a:endParaRPr>
          </a:p>
        </p:txBody>
      </p:sp>
      <p:sp>
        <p:nvSpPr>
          <p:cNvPr id="602116" name="Rectangle 4"/>
          <p:cNvSpPr>
            <a:spLocks noChangeArrowheads="1"/>
          </p:cNvSpPr>
          <p:nvPr/>
        </p:nvSpPr>
        <p:spPr bwMode="auto">
          <a:xfrm rot="16200000">
            <a:off x="8204200" y="5078413"/>
            <a:ext cx="16827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my-MM" sz="1100">
              <a:solidFill>
                <a:srgbClr val="FF262D"/>
              </a:solidFill>
            </a:endParaRPr>
          </a:p>
        </p:txBody>
      </p:sp>
      <p:sp>
        <p:nvSpPr>
          <p:cNvPr id="602117" name="Rectangle 5" descr="Oak"/>
          <p:cNvSpPr>
            <a:spLocks noChangeArrowheads="1"/>
          </p:cNvSpPr>
          <p:nvPr/>
        </p:nvSpPr>
        <p:spPr bwMode="auto">
          <a:xfrm>
            <a:off x="7466013" y="2209800"/>
            <a:ext cx="203200" cy="3956050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12700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 algn="ctr"/>
            <a:endParaRPr lang="my-MM" sz="2400">
              <a:solidFill>
                <a:srgbClr val="00DFCA"/>
              </a:solidFill>
            </a:endParaRPr>
          </a:p>
        </p:txBody>
      </p:sp>
      <p:sp>
        <p:nvSpPr>
          <p:cNvPr id="602118" name="Rectangle 6" descr="Oak"/>
          <p:cNvSpPr>
            <a:spLocks noChangeArrowheads="1"/>
          </p:cNvSpPr>
          <p:nvPr/>
        </p:nvSpPr>
        <p:spPr bwMode="auto">
          <a:xfrm>
            <a:off x="1628775" y="2182813"/>
            <a:ext cx="6043613" cy="236537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>
            <a:noFill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  <a:extLst>
            <a:ext uri="{91240B29-F687-4f45-9708-019B960494DF}">
              <a14:hiddenLine xmlns:a14="http://schemas.microsoft.com/office/drawing/2010/main" w="12700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en-US"/>
          </a:p>
        </p:txBody>
      </p:sp>
      <p:grpSp>
        <p:nvGrpSpPr>
          <p:cNvPr id="602119" name="Group 7"/>
          <p:cNvGrpSpPr>
            <a:grpSpLocks/>
          </p:cNvGrpSpPr>
          <p:nvPr/>
        </p:nvGrpSpPr>
        <p:grpSpPr bwMode="auto">
          <a:xfrm>
            <a:off x="1885950" y="549275"/>
            <a:ext cx="3810000" cy="1871663"/>
            <a:chOff x="1188" y="346"/>
            <a:chExt cx="2400" cy="1179"/>
          </a:xfrm>
        </p:grpSpPr>
        <p:sp>
          <p:nvSpPr>
            <p:cNvPr id="602120" name="Text Box 8"/>
            <p:cNvSpPr txBox="1">
              <a:spLocks noChangeArrowheads="1"/>
            </p:cNvSpPr>
            <p:nvPr/>
          </p:nvSpPr>
          <p:spPr bwMode="auto">
            <a:xfrm>
              <a:off x="3156" y="1006"/>
              <a:ext cx="432" cy="519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4800" b="1"/>
                <a:t>J</a:t>
              </a:r>
            </a:p>
          </p:txBody>
        </p:sp>
        <p:grpSp>
          <p:nvGrpSpPr>
            <p:cNvPr id="602121" name="Group 9"/>
            <p:cNvGrpSpPr>
              <a:grpSpLocks/>
            </p:cNvGrpSpPr>
            <p:nvPr/>
          </p:nvGrpSpPr>
          <p:grpSpPr bwMode="auto">
            <a:xfrm>
              <a:off x="1686" y="824"/>
              <a:ext cx="998" cy="355"/>
              <a:chOff x="1686" y="824"/>
              <a:chExt cx="998" cy="355"/>
            </a:xfrm>
          </p:grpSpPr>
          <p:sp>
            <p:nvSpPr>
              <p:cNvPr id="602122" name="Rectangle 10"/>
              <p:cNvSpPr>
                <a:spLocks noChangeArrowheads="1"/>
              </p:cNvSpPr>
              <p:nvPr/>
            </p:nvSpPr>
            <p:spPr bwMode="auto">
              <a:xfrm>
                <a:off x="1686" y="833"/>
                <a:ext cx="87" cy="346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bg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3600" b="1" i="1">
                    <a:solidFill>
                      <a:srgbClr val="FFEA18"/>
                    </a:solidFill>
                  </a:rPr>
                  <a:t> </a:t>
                </a:r>
                <a:endParaRPr lang="en-US" sz="4800">
                  <a:solidFill>
                    <a:srgbClr val="FFEA18"/>
                  </a:solidFill>
                </a:endParaRPr>
              </a:p>
            </p:txBody>
          </p:sp>
          <p:sp>
            <p:nvSpPr>
              <p:cNvPr id="602123" name="Rectangle 11"/>
              <p:cNvSpPr>
                <a:spLocks noChangeArrowheads="1"/>
              </p:cNvSpPr>
              <p:nvPr/>
            </p:nvSpPr>
            <p:spPr bwMode="auto">
              <a:xfrm>
                <a:off x="2423" y="824"/>
                <a:ext cx="261" cy="346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bg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3600" b="1" i="1">
                    <a:solidFill>
                      <a:srgbClr val="FFEA18"/>
                    </a:solidFill>
                  </a:rPr>
                  <a:t>   </a:t>
                </a:r>
                <a:endParaRPr lang="en-US" sz="4800">
                  <a:solidFill>
                    <a:srgbClr val="FFEA18"/>
                  </a:solidFill>
                </a:endParaRPr>
              </a:p>
            </p:txBody>
          </p:sp>
        </p:grpSp>
        <p:grpSp>
          <p:nvGrpSpPr>
            <p:cNvPr id="602124" name="Group 12"/>
            <p:cNvGrpSpPr>
              <a:grpSpLocks/>
            </p:cNvGrpSpPr>
            <p:nvPr/>
          </p:nvGrpSpPr>
          <p:grpSpPr bwMode="auto">
            <a:xfrm>
              <a:off x="1188" y="1175"/>
              <a:ext cx="2201" cy="346"/>
              <a:chOff x="1188" y="1175"/>
              <a:chExt cx="2201" cy="346"/>
            </a:xfrm>
          </p:grpSpPr>
          <p:grpSp>
            <p:nvGrpSpPr>
              <p:cNvPr id="602125" name="Group 13"/>
              <p:cNvGrpSpPr>
                <a:grpSpLocks/>
              </p:cNvGrpSpPr>
              <p:nvPr/>
            </p:nvGrpSpPr>
            <p:grpSpPr bwMode="auto">
              <a:xfrm>
                <a:off x="1188" y="1175"/>
                <a:ext cx="1870" cy="346"/>
                <a:chOff x="1188" y="1175"/>
                <a:chExt cx="1870" cy="346"/>
              </a:xfrm>
            </p:grpSpPr>
            <p:sp>
              <p:nvSpPr>
                <p:cNvPr id="602126" name="Rectangle 14"/>
                <p:cNvSpPr>
                  <a:spLocks noChangeArrowheads="1"/>
                </p:cNvSpPr>
                <p:nvPr/>
              </p:nvSpPr>
              <p:spPr bwMode="auto">
                <a:xfrm>
                  <a:off x="1188" y="1179"/>
                  <a:ext cx="172" cy="23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 b="1">
                      <a:solidFill>
                        <a:srgbClr val="F09F32"/>
                      </a:solidFill>
                    </a:rPr>
                    <a:t>zef</a:t>
                  </a:r>
                  <a:endParaRPr lang="en-US" sz="3600" b="1">
                    <a:solidFill>
                      <a:srgbClr val="FFEA18"/>
                    </a:solidFill>
                  </a:endParaRPr>
                </a:p>
              </p:txBody>
            </p:sp>
            <p:sp>
              <p:nvSpPr>
                <p:cNvPr id="602127" name="Rectangle 15"/>
                <p:cNvSpPr>
                  <a:spLocks noChangeArrowheads="1"/>
                </p:cNvSpPr>
                <p:nvPr/>
              </p:nvSpPr>
              <p:spPr bwMode="auto">
                <a:xfrm>
                  <a:off x="1415" y="1179"/>
                  <a:ext cx="196" cy="23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 b="1">
                      <a:solidFill>
                        <a:srgbClr val="FC030C"/>
                      </a:solidFill>
                    </a:rPr>
                    <a:t>tm</a:t>
                  </a:r>
                  <a:endParaRPr lang="en-US" sz="3600" b="1">
                    <a:solidFill>
                      <a:srgbClr val="FC030C"/>
                    </a:solidFill>
                  </a:endParaRPr>
                </a:p>
              </p:txBody>
            </p:sp>
            <p:sp>
              <p:nvSpPr>
                <p:cNvPr id="602128" name="Rectangle 16"/>
                <p:cNvSpPr>
                  <a:spLocks noChangeArrowheads="1"/>
                </p:cNvSpPr>
                <p:nvPr/>
              </p:nvSpPr>
              <p:spPr bwMode="auto">
                <a:xfrm>
                  <a:off x="1665" y="1181"/>
                  <a:ext cx="210" cy="23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 b="1">
                      <a:solidFill>
                        <a:srgbClr val="FC030C"/>
                      </a:solidFill>
                    </a:rPr>
                    <a:t>,m</a:t>
                  </a:r>
                  <a:endParaRPr lang="en-US" sz="3600" b="1">
                    <a:solidFill>
                      <a:srgbClr val="FC030C"/>
                    </a:solidFill>
                  </a:endParaRPr>
                </a:p>
              </p:txBody>
            </p:sp>
            <p:sp>
              <p:nvSpPr>
                <p:cNvPr id="602129" name="Rectangle 17"/>
                <p:cNvSpPr>
                  <a:spLocks noChangeArrowheads="1"/>
                </p:cNvSpPr>
                <p:nvPr/>
              </p:nvSpPr>
              <p:spPr bwMode="auto">
                <a:xfrm>
                  <a:off x="1867" y="1179"/>
                  <a:ext cx="451" cy="23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 b="1">
                      <a:solidFill>
                        <a:srgbClr val="FC030C"/>
                      </a:solidFill>
                    </a:rPr>
                    <a:t>arm &amp;+</a:t>
                  </a:r>
                  <a:endParaRPr lang="en-US" sz="3600" b="1">
                    <a:solidFill>
                      <a:srgbClr val="FC030C"/>
                    </a:solidFill>
                  </a:endParaRPr>
                </a:p>
              </p:txBody>
            </p:sp>
            <p:sp>
              <p:nvSpPr>
                <p:cNvPr id="602130" name="Rectangle 18"/>
                <p:cNvSpPr>
                  <a:spLocks noChangeArrowheads="1"/>
                </p:cNvSpPr>
                <p:nvPr/>
              </p:nvSpPr>
              <p:spPr bwMode="auto">
                <a:xfrm>
                  <a:off x="2113" y="1175"/>
                  <a:ext cx="1" cy="346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endParaRPr lang="my-MM" sz="3600" b="1">
                    <a:solidFill>
                      <a:srgbClr val="FC030C"/>
                    </a:solidFill>
                  </a:endParaRPr>
                </a:p>
              </p:txBody>
            </p:sp>
            <p:sp>
              <p:nvSpPr>
                <p:cNvPr id="602131" name="Rectangle 19"/>
                <p:cNvSpPr>
                  <a:spLocks noChangeArrowheads="1"/>
                </p:cNvSpPr>
                <p:nvPr/>
              </p:nvSpPr>
              <p:spPr bwMode="auto">
                <a:xfrm>
                  <a:off x="2335" y="1183"/>
                  <a:ext cx="89" cy="23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just"/>
                  <a:r>
                    <a:rPr lang="en-US" sz="2400" b="1">
                      <a:solidFill>
                        <a:srgbClr val="08F220"/>
                      </a:solidFill>
                    </a:rPr>
                    <a:t>rhJ</a:t>
                  </a:r>
                  <a:endParaRPr lang="en-US" sz="3600" b="1">
                    <a:solidFill>
                      <a:srgbClr val="08F220"/>
                    </a:solidFill>
                  </a:endParaRPr>
                </a:p>
              </p:txBody>
            </p:sp>
            <p:sp>
              <p:nvSpPr>
                <p:cNvPr id="602132" name="Rectangle 20"/>
                <p:cNvSpPr>
                  <a:spLocks noChangeArrowheads="1"/>
                </p:cNvSpPr>
                <p:nvPr/>
              </p:nvSpPr>
              <p:spPr bwMode="auto">
                <a:xfrm>
                  <a:off x="2552" y="1183"/>
                  <a:ext cx="147" cy="23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 b="1">
                      <a:solidFill>
                        <a:srgbClr val="08F220"/>
                      </a:solidFill>
                    </a:rPr>
                    <a:t>bk</a:t>
                  </a:r>
                  <a:endParaRPr lang="en-US" sz="3600" b="1">
                    <a:solidFill>
                      <a:srgbClr val="08F220"/>
                    </a:solidFill>
                  </a:endParaRPr>
                </a:p>
              </p:txBody>
            </p:sp>
            <p:sp>
              <p:nvSpPr>
                <p:cNvPr id="602133" name="Rectangle 21"/>
                <p:cNvSpPr>
                  <a:spLocks noChangeArrowheads="1"/>
                </p:cNvSpPr>
                <p:nvPr/>
              </p:nvSpPr>
              <p:spPr bwMode="auto">
                <a:xfrm>
                  <a:off x="2781" y="1191"/>
                  <a:ext cx="277" cy="23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 b="1">
                      <a:solidFill>
                        <a:srgbClr val="08F220"/>
                      </a:solidFill>
                    </a:rPr>
                    <a:t>odrf;</a:t>
                  </a:r>
                  <a:endParaRPr lang="en-US" sz="3600" b="1">
                    <a:solidFill>
                      <a:srgbClr val="08F220"/>
                    </a:solidFill>
                  </a:endParaRPr>
                </a:p>
              </p:txBody>
            </p:sp>
          </p:grpSp>
          <p:sp>
            <p:nvSpPr>
              <p:cNvPr id="602134" name="Rectangle 22"/>
              <p:cNvSpPr>
                <a:spLocks noChangeArrowheads="1"/>
              </p:cNvSpPr>
              <p:nvPr/>
            </p:nvSpPr>
            <p:spPr bwMode="auto">
              <a:xfrm>
                <a:off x="3024" y="1184"/>
                <a:ext cx="365" cy="23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bg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400" b="1">
                    <a:solidFill>
                      <a:srgbClr val="11B0C5"/>
                    </a:solidFill>
                  </a:rPr>
                  <a:t> _idrf</a:t>
                </a:r>
                <a:endParaRPr lang="en-US" sz="3600" b="1">
                  <a:solidFill>
                    <a:srgbClr val="11B0C5"/>
                  </a:solidFill>
                </a:endParaRPr>
              </a:p>
            </p:txBody>
          </p:sp>
        </p:grpSp>
        <p:grpSp>
          <p:nvGrpSpPr>
            <p:cNvPr id="602135" name="Group 23"/>
            <p:cNvGrpSpPr>
              <a:grpSpLocks/>
            </p:cNvGrpSpPr>
            <p:nvPr/>
          </p:nvGrpSpPr>
          <p:grpSpPr bwMode="auto">
            <a:xfrm>
              <a:off x="2137" y="346"/>
              <a:ext cx="455" cy="692"/>
              <a:chOff x="2137" y="346"/>
              <a:chExt cx="455" cy="692"/>
            </a:xfrm>
          </p:grpSpPr>
          <p:grpSp>
            <p:nvGrpSpPr>
              <p:cNvPr id="602136" name="Group 24"/>
              <p:cNvGrpSpPr>
                <a:grpSpLocks/>
              </p:cNvGrpSpPr>
              <p:nvPr/>
            </p:nvGrpSpPr>
            <p:grpSpPr bwMode="auto">
              <a:xfrm>
                <a:off x="2137" y="346"/>
                <a:ext cx="455" cy="692"/>
                <a:chOff x="1814" y="109"/>
                <a:chExt cx="455" cy="692"/>
              </a:xfrm>
            </p:grpSpPr>
            <p:sp>
              <p:nvSpPr>
                <p:cNvPr id="602137" name="Text Box 25"/>
                <p:cNvSpPr txBox="1">
                  <a:spLocks noChangeArrowheads="1"/>
                </p:cNvSpPr>
                <p:nvPr/>
              </p:nvSpPr>
              <p:spPr bwMode="auto">
                <a:xfrm>
                  <a:off x="1814" y="109"/>
                  <a:ext cx="455" cy="692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63500" dir="3187806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sz="6600" b="1" i="1">
                      <a:solidFill>
                        <a:srgbClr val="FF262D"/>
                      </a:solidFill>
                    </a:rPr>
                    <a:t> </a:t>
                  </a:r>
                </a:p>
              </p:txBody>
            </p:sp>
            <p:sp>
              <p:nvSpPr>
                <p:cNvPr id="602138" name="Line 26"/>
                <p:cNvSpPr>
                  <a:spLocks noChangeShapeType="1"/>
                </p:cNvSpPr>
                <p:nvPr/>
              </p:nvSpPr>
              <p:spPr bwMode="auto">
                <a:xfrm>
                  <a:off x="1915" y="345"/>
                  <a:ext cx="129" cy="0"/>
                </a:xfrm>
                <a:prstGeom prst="line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28575">
                      <a:solidFill>
                        <a:schemeClr val="bg2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602139" name="Line 27"/>
              <p:cNvSpPr>
                <a:spLocks noChangeShapeType="1"/>
              </p:cNvSpPr>
              <p:nvPr/>
            </p:nvSpPr>
            <p:spPr bwMode="auto">
              <a:xfrm>
                <a:off x="2299" y="709"/>
                <a:ext cx="180" cy="0"/>
              </a:xfrm>
              <a:prstGeom prst="line">
                <a:avLst/>
              </a:prstGeom>
              <a:noFill/>
              <a:ln>
                <a:noFill/>
              </a:ln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76200">
                    <a:solidFill>
                      <a:srgbClr val="FF262D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602140" name="Rectangle 28"/>
            <p:cNvSpPr>
              <a:spLocks noChangeArrowheads="1"/>
            </p:cNvSpPr>
            <p:nvPr/>
          </p:nvSpPr>
          <p:spPr bwMode="auto">
            <a:xfrm>
              <a:off x="1394" y="1159"/>
              <a:ext cx="847" cy="272"/>
            </a:xfrm>
            <a:prstGeom prst="rect">
              <a:avLst/>
            </a:prstGeom>
            <a:noFill/>
            <a:ln w="57150">
              <a:solidFill>
                <a:srgbClr val="FDDC07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my-MM" sz="2400">
                <a:solidFill>
                  <a:srgbClr val="FDDC07"/>
                </a:solidFill>
              </a:endParaRPr>
            </a:p>
          </p:txBody>
        </p:sp>
        <p:sp>
          <p:nvSpPr>
            <p:cNvPr id="602141" name="Rectangle 29"/>
            <p:cNvSpPr>
              <a:spLocks noChangeArrowheads="1"/>
            </p:cNvSpPr>
            <p:nvPr/>
          </p:nvSpPr>
          <p:spPr bwMode="auto">
            <a:xfrm>
              <a:off x="2295" y="1159"/>
              <a:ext cx="661" cy="272"/>
            </a:xfrm>
            <a:prstGeom prst="rect">
              <a:avLst/>
            </a:prstGeom>
            <a:noFill/>
            <a:ln w="57150">
              <a:solidFill>
                <a:srgbClr val="FDDC07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02142" name="Rectangle 30" descr="Oak"/>
          <p:cNvSpPr>
            <a:spLocks noChangeArrowheads="1"/>
          </p:cNvSpPr>
          <p:nvPr/>
        </p:nvSpPr>
        <p:spPr bwMode="auto">
          <a:xfrm>
            <a:off x="1639888" y="5926138"/>
            <a:ext cx="5834062" cy="236537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>
            <a:noFill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  <a:extLst>
            <a:ext uri="{91240B29-F687-4f45-9708-019B960494DF}">
              <a14:hiddenLine xmlns:a14="http://schemas.microsoft.com/office/drawing/2010/main" w="12700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en-US"/>
          </a:p>
        </p:txBody>
      </p:sp>
      <p:pic>
        <p:nvPicPr>
          <p:cNvPr id="602143" name="Picture 3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2631282" y="4239419"/>
            <a:ext cx="4529137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2144" name="Rectangle 32" descr="Oak"/>
          <p:cNvSpPr>
            <a:spLocks noChangeArrowheads="1"/>
          </p:cNvSpPr>
          <p:nvPr/>
        </p:nvSpPr>
        <p:spPr bwMode="auto">
          <a:xfrm>
            <a:off x="1627188" y="2189163"/>
            <a:ext cx="163512" cy="3965575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12700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 algn="ctr"/>
            <a:endParaRPr lang="my-MM" sz="2400">
              <a:solidFill>
                <a:srgbClr val="00DFCA"/>
              </a:solidFill>
            </a:endParaRPr>
          </a:p>
        </p:txBody>
      </p:sp>
      <p:pic>
        <p:nvPicPr>
          <p:cNvPr id="602258" name="Picture 14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1915319" y="4226719"/>
            <a:ext cx="4541837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2259" name="Picture 14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124619" y="4239419"/>
            <a:ext cx="4437063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2260" name="Picture 14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791369" y="4206081"/>
            <a:ext cx="4605338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2145" name="Rectangle 33"/>
          <p:cNvSpPr>
            <a:spLocks noChangeArrowheads="1"/>
          </p:cNvSpPr>
          <p:nvPr/>
        </p:nvSpPr>
        <p:spPr bwMode="auto">
          <a:xfrm rot="16200000">
            <a:off x="8062912" y="5065713"/>
            <a:ext cx="16827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my-MM" sz="1100" b="1">
              <a:solidFill>
                <a:srgbClr val="FF262D"/>
              </a:solidFill>
            </a:endParaRPr>
          </a:p>
        </p:txBody>
      </p:sp>
      <p:sp>
        <p:nvSpPr>
          <p:cNvPr id="602146" name="Rectangle 34"/>
          <p:cNvSpPr>
            <a:spLocks noChangeArrowheads="1"/>
          </p:cNvSpPr>
          <p:nvPr/>
        </p:nvSpPr>
        <p:spPr bwMode="auto">
          <a:xfrm rot="16200000">
            <a:off x="8204200" y="5078413"/>
            <a:ext cx="16827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my-MM" sz="1100">
              <a:solidFill>
                <a:srgbClr val="FF262D"/>
              </a:solidFill>
            </a:endParaRPr>
          </a:p>
        </p:txBody>
      </p:sp>
      <p:sp>
        <p:nvSpPr>
          <p:cNvPr id="602148" name="Rectangle 36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endParaRPr lang="my-MM" sz="3600">
              <a:solidFill>
                <a:srgbClr val="FF262D"/>
              </a:solidFill>
            </a:endParaRPr>
          </a:p>
        </p:txBody>
      </p:sp>
      <p:sp>
        <p:nvSpPr>
          <p:cNvPr id="602149" name="Rectangle 37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endParaRPr lang="my-MM" sz="3600">
              <a:solidFill>
                <a:srgbClr val="FF262D"/>
              </a:solidFill>
            </a:endParaRPr>
          </a:p>
        </p:txBody>
      </p:sp>
      <p:pic>
        <p:nvPicPr>
          <p:cNvPr id="602150" name="Picture 3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-575468" y="4123531"/>
            <a:ext cx="4605338" cy="301625"/>
          </a:xfrm>
          <a:prstGeom prst="rect">
            <a:avLst/>
          </a:prstGeom>
          <a:noFill/>
          <a:effectLst>
            <a:outerShdw blurRad="63500" dist="38099" dir="2700000" algn="ctr" rotWithShape="0">
              <a:schemeClr val="accent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2151" name="Picture 3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5060157" y="4048919"/>
            <a:ext cx="4662487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2152" name="Picture 4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4155282" y="4237831"/>
            <a:ext cx="4554538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2153" name="Picture 4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3364707" y="4193381"/>
            <a:ext cx="4567238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2154" name="Picture 4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467519" y="4282281"/>
            <a:ext cx="4541838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2155" name="Picture 4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1197769" y="4241006"/>
            <a:ext cx="4383088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2156" name="Text Box 44"/>
          <p:cNvSpPr txBox="1">
            <a:spLocks noChangeArrowheads="1"/>
          </p:cNvSpPr>
          <p:nvPr/>
        </p:nvSpPr>
        <p:spPr bwMode="auto">
          <a:xfrm>
            <a:off x="120650" y="106363"/>
            <a:ext cx="3097213" cy="82232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/>
              <a:t>orRmusrf;pm tpOfvdkufzGJhpnf;yHk </a:t>
            </a:r>
            <a:endParaRPr lang="en-US" sz="2000" b="1"/>
          </a:p>
        </p:txBody>
      </p:sp>
      <p:pic>
        <p:nvPicPr>
          <p:cNvPr id="602174" name="Picture 6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1608931" y="4179094"/>
            <a:ext cx="4437063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2183" name="Picture 7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4525169" y="4180681"/>
            <a:ext cx="4516438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2184" name="Picture 7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3836988" y="4173537"/>
            <a:ext cx="4451350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2185" name="Picture 7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2297113" y="4205288"/>
            <a:ext cx="4479925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2186" name="Picture 7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3135313" y="4175125"/>
            <a:ext cx="4308475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879B"/>
                </a:solidFill>
              </a14:hiddenFill>
            </a:ext>
          </a:extLst>
        </p:spPr>
      </p:pic>
      <p:grpSp>
        <p:nvGrpSpPr>
          <p:cNvPr id="602194" name="Group 82"/>
          <p:cNvGrpSpPr>
            <a:grpSpLocks/>
          </p:cNvGrpSpPr>
          <p:nvPr/>
        </p:nvGrpSpPr>
        <p:grpSpPr bwMode="auto">
          <a:xfrm>
            <a:off x="1949450" y="2236788"/>
            <a:ext cx="5273675" cy="3898900"/>
            <a:chOff x="1228" y="1409"/>
            <a:chExt cx="3322" cy="2456"/>
          </a:xfrm>
        </p:grpSpPr>
        <p:grpSp>
          <p:nvGrpSpPr>
            <p:cNvPr id="602195" name="Group 83"/>
            <p:cNvGrpSpPr>
              <a:grpSpLocks/>
            </p:cNvGrpSpPr>
            <p:nvPr/>
          </p:nvGrpSpPr>
          <p:grpSpPr bwMode="auto">
            <a:xfrm>
              <a:off x="1228" y="1409"/>
              <a:ext cx="3303" cy="119"/>
              <a:chOff x="1206" y="1392"/>
              <a:chExt cx="3303" cy="119"/>
            </a:xfrm>
          </p:grpSpPr>
          <p:sp>
            <p:nvSpPr>
              <p:cNvPr id="602196" name="AutoShape 84" descr="Cork"/>
              <p:cNvSpPr>
                <a:spLocks noChangeArrowheads="1"/>
              </p:cNvSpPr>
              <p:nvPr/>
            </p:nvSpPr>
            <p:spPr bwMode="auto">
              <a:xfrm rot="-1822980">
                <a:off x="1206" y="140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2197" name="AutoShape 85" descr="Cork"/>
              <p:cNvSpPr>
                <a:spLocks noChangeArrowheads="1"/>
              </p:cNvSpPr>
              <p:nvPr/>
            </p:nvSpPr>
            <p:spPr bwMode="auto">
              <a:xfrm rot="-1822980">
                <a:off x="1433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2198" name="AutoShape 86" descr="Cork"/>
              <p:cNvSpPr>
                <a:spLocks noChangeArrowheads="1"/>
              </p:cNvSpPr>
              <p:nvPr/>
            </p:nvSpPr>
            <p:spPr bwMode="auto">
              <a:xfrm rot="-1822980">
                <a:off x="1666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2199" name="AutoShape 87" descr="Cork"/>
              <p:cNvSpPr>
                <a:spLocks noChangeArrowheads="1"/>
              </p:cNvSpPr>
              <p:nvPr/>
            </p:nvSpPr>
            <p:spPr bwMode="auto">
              <a:xfrm rot="-1822980">
                <a:off x="1894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2200" name="AutoShape 88" descr="Cork"/>
              <p:cNvSpPr>
                <a:spLocks noChangeArrowheads="1"/>
              </p:cNvSpPr>
              <p:nvPr/>
            </p:nvSpPr>
            <p:spPr bwMode="auto">
              <a:xfrm rot="-1822980">
                <a:off x="2110" y="140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2201" name="AutoShape 89" descr="Cork"/>
              <p:cNvSpPr>
                <a:spLocks noChangeArrowheads="1"/>
              </p:cNvSpPr>
              <p:nvPr/>
            </p:nvSpPr>
            <p:spPr bwMode="auto">
              <a:xfrm rot="-1822980">
                <a:off x="2350" y="139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my-MM" sz="2400">
                  <a:solidFill>
                    <a:srgbClr val="FF262D"/>
                  </a:solidFill>
                </a:endParaRPr>
              </a:p>
            </p:txBody>
          </p:sp>
          <p:sp>
            <p:nvSpPr>
              <p:cNvPr id="602202" name="AutoShape 90" descr="Cork"/>
              <p:cNvSpPr>
                <a:spLocks noChangeArrowheads="1"/>
              </p:cNvSpPr>
              <p:nvPr/>
            </p:nvSpPr>
            <p:spPr bwMode="auto">
              <a:xfrm rot="-1822980">
                <a:off x="2577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my-MM" sz="2400">
                  <a:solidFill>
                    <a:srgbClr val="FF262D"/>
                  </a:solidFill>
                </a:endParaRPr>
              </a:p>
            </p:txBody>
          </p:sp>
          <p:sp>
            <p:nvSpPr>
              <p:cNvPr id="602203" name="AutoShape 91" descr="Cork"/>
              <p:cNvSpPr>
                <a:spLocks noChangeArrowheads="1"/>
              </p:cNvSpPr>
              <p:nvPr/>
            </p:nvSpPr>
            <p:spPr bwMode="auto">
              <a:xfrm rot="-1822980">
                <a:off x="2803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my-MM" sz="2400">
                  <a:solidFill>
                    <a:srgbClr val="FF262D"/>
                  </a:solidFill>
                </a:endParaRPr>
              </a:p>
            </p:txBody>
          </p:sp>
          <p:sp>
            <p:nvSpPr>
              <p:cNvPr id="602204" name="AutoShape 92" descr="Cork"/>
              <p:cNvSpPr>
                <a:spLocks noChangeArrowheads="1"/>
              </p:cNvSpPr>
              <p:nvPr/>
            </p:nvSpPr>
            <p:spPr bwMode="auto">
              <a:xfrm rot="-1822980">
                <a:off x="3034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my-MM" sz="2400">
                  <a:solidFill>
                    <a:srgbClr val="FF262D"/>
                  </a:solidFill>
                </a:endParaRPr>
              </a:p>
            </p:txBody>
          </p:sp>
          <p:sp>
            <p:nvSpPr>
              <p:cNvPr id="602205" name="AutoShape 93" descr="Cork"/>
              <p:cNvSpPr>
                <a:spLocks noChangeArrowheads="1"/>
              </p:cNvSpPr>
              <p:nvPr/>
            </p:nvSpPr>
            <p:spPr bwMode="auto">
              <a:xfrm rot="-1822980">
                <a:off x="3286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my-MM" sz="2400">
                  <a:solidFill>
                    <a:srgbClr val="FF262D"/>
                  </a:solidFill>
                </a:endParaRPr>
              </a:p>
            </p:txBody>
          </p:sp>
          <p:sp>
            <p:nvSpPr>
              <p:cNvPr id="602206" name="AutoShape 94" descr="Cork"/>
              <p:cNvSpPr>
                <a:spLocks noChangeArrowheads="1"/>
              </p:cNvSpPr>
              <p:nvPr/>
            </p:nvSpPr>
            <p:spPr bwMode="auto">
              <a:xfrm rot="-1822980">
                <a:off x="3504" y="139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2207" name="AutoShape 95" descr="Cork"/>
              <p:cNvSpPr>
                <a:spLocks noChangeArrowheads="1"/>
              </p:cNvSpPr>
              <p:nvPr/>
            </p:nvSpPr>
            <p:spPr bwMode="auto">
              <a:xfrm rot="-1822980">
                <a:off x="3757" y="1400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2208" name="AutoShape 96" descr="Cork"/>
              <p:cNvSpPr>
                <a:spLocks noChangeArrowheads="1"/>
              </p:cNvSpPr>
              <p:nvPr/>
            </p:nvSpPr>
            <p:spPr bwMode="auto">
              <a:xfrm rot="-1822980">
                <a:off x="3982" y="140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2209" name="AutoShape 97" descr="Cork"/>
              <p:cNvSpPr>
                <a:spLocks noChangeArrowheads="1"/>
              </p:cNvSpPr>
              <p:nvPr/>
            </p:nvSpPr>
            <p:spPr bwMode="auto">
              <a:xfrm rot="-1822980">
                <a:off x="4210" y="140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2210" name="AutoShape 98" descr="Cork"/>
              <p:cNvSpPr>
                <a:spLocks noChangeArrowheads="1"/>
              </p:cNvSpPr>
              <p:nvPr/>
            </p:nvSpPr>
            <p:spPr bwMode="auto">
              <a:xfrm rot="-1822980">
                <a:off x="4419" y="139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602211" name="Group 99"/>
            <p:cNvGrpSpPr>
              <a:grpSpLocks/>
            </p:cNvGrpSpPr>
            <p:nvPr/>
          </p:nvGrpSpPr>
          <p:grpSpPr bwMode="auto">
            <a:xfrm>
              <a:off x="1243" y="3761"/>
              <a:ext cx="3307" cy="104"/>
              <a:chOff x="1231" y="3769"/>
              <a:chExt cx="3307" cy="104"/>
            </a:xfrm>
          </p:grpSpPr>
          <p:sp>
            <p:nvSpPr>
              <p:cNvPr id="602212" name="AutoShape 100" descr="Cork"/>
              <p:cNvSpPr>
                <a:spLocks noChangeArrowheads="1"/>
              </p:cNvSpPr>
              <p:nvPr/>
            </p:nvSpPr>
            <p:spPr bwMode="auto">
              <a:xfrm rot="12494257">
                <a:off x="1231" y="376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my-MM" sz="2400">
                  <a:solidFill>
                    <a:srgbClr val="FF262D"/>
                  </a:solidFill>
                </a:endParaRPr>
              </a:p>
            </p:txBody>
          </p:sp>
          <p:sp>
            <p:nvSpPr>
              <p:cNvPr id="602213" name="AutoShape 101" descr="Cork"/>
              <p:cNvSpPr>
                <a:spLocks noChangeArrowheads="1"/>
              </p:cNvSpPr>
              <p:nvPr/>
            </p:nvSpPr>
            <p:spPr bwMode="auto">
              <a:xfrm rot="12494257">
                <a:off x="1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my-MM" sz="2400">
                  <a:solidFill>
                    <a:srgbClr val="FF262D"/>
                  </a:solidFill>
                </a:endParaRPr>
              </a:p>
            </p:txBody>
          </p:sp>
          <p:sp>
            <p:nvSpPr>
              <p:cNvPr id="602214" name="AutoShape 102" descr="Cork"/>
              <p:cNvSpPr>
                <a:spLocks noChangeArrowheads="1"/>
              </p:cNvSpPr>
              <p:nvPr/>
            </p:nvSpPr>
            <p:spPr bwMode="auto">
              <a:xfrm rot="12494257">
                <a:off x="16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my-MM" sz="2400">
                  <a:solidFill>
                    <a:srgbClr val="FF262D"/>
                  </a:solidFill>
                </a:endParaRPr>
              </a:p>
            </p:txBody>
          </p:sp>
          <p:sp>
            <p:nvSpPr>
              <p:cNvPr id="602215" name="AutoShape 103" descr="Cork"/>
              <p:cNvSpPr>
                <a:spLocks noChangeArrowheads="1"/>
              </p:cNvSpPr>
              <p:nvPr/>
            </p:nvSpPr>
            <p:spPr bwMode="auto">
              <a:xfrm rot="12494257">
                <a:off x="192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my-MM" sz="2400">
                  <a:solidFill>
                    <a:srgbClr val="FF262D"/>
                  </a:solidFill>
                </a:endParaRPr>
              </a:p>
            </p:txBody>
          </p:sp>
          <p:sp>
            <p:nvSpPr>
              <p:cNvPr id="602216" name="AutoShape 104" descr="Cork"/>
              <p:cNvSpPr>
                <a:spLocks noChangeArrowheads="1"/>
              </p:cNvSpPr>
              <p:nvPr/>
            </p:nvSpPr>
            <p:spPr bwMode="auto">
              <a:xfrm rot="12494257">
                <a:off x="2137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my-MM" sz="2400">
                  <a:solidFill>
                    <a:srgbClr val="FF262D"/>
                  </a:solidFill>
                </a:endParaRPr>
              </a:p>
            </p:txBody>
          </p:sp>
          <p:sp>
            <p:nvSpPr>
              <p:cNvPr id="602217" name="AutoShape 105" descr="Cork"/>
              <p:cNvSpPr>
                <a:spLocks noChangeArrowheads="1"/>
              </p:cNvSpPr>
              <p:nvPr/>
            </p:nvSpPr>
            <p:spPr bwMode="auto">
              <a:xfrm rot="12494257">
                <a:off x="2375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my-MM" sz="2400">
                  <a:solidFill>
                    <a:srgbClr val="FF262D"/>
                  </a:solidFill>
                </a:endParaRPr>
              </a:p>
            </p:txBody>
          </p:sp>
          <p:sp>
            <p:nvSpPr>
              <p:cNvPr id="602218" name="AutoShape 106" descr="Cork"/>
              <p:cNvSpPr>
                <a:spLocks noChangeArrowheads="1"/>
              </p:cNvSpPr>
              <p:nvPr/>
            </p:nvSpPr>
            <p:spPr bwMode="auto">
              <a:xfrm rot="12494257">
                <a:off x="261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my-MM" sz="2400">
                  <a:solidFill>
                    <a:srgbClr val="FF262D"/>
                  </a:solidFill>
                </a:endParaRPr>
              </a:p>
            </p:txBody>
          </p:sp>
          <p:sp>
            <p:nvSpPr>
              <p:cNvPr id="602219" name="AutoShape 107" descr="Cork"/>
              <p:cNvSpPr>
                <a:spLocks noChangeArrowheads="1"/>
              </p:cNvSpPr>
              <p:nvPr/>
            </p:nvSpPr>
            <p:spPr bwMode="auto">
              <a:xfrm rot="12494257">
                <a:off x="2830" y="3775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my-MM" sz="2400">
                  <a:solidFill>
                    <a:srgbClr val="FF262D"/>
                  </a:solidFill>
                </a:endParaRPr>
              </a:p>
            </p:txBody>
          </p:sp>
          <p:sp>
            <p:nvSpPr>
              <p:cNvPr id="602220" name="AutoShape 108" descr="Cork"/>
              <p:cNvSpPr>
                <a:spLocks noChangeArrowheads="1"/>
              </p:cNvSpPr>
              <p:nvPr/>
            </p:nvSpPr>
            <p:spPr bwMode="auto">
              <a:xfrm rot="12494257">
                <a:off x="3299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my-MM" sz="2400">
                  <a:solidFill>
                    <a:srgbClr val="FF262D"/>
                  </a:solidFill>
                </a:endParaRPr>
              </a:p>
            </p:txBody>
          </p:sp>
          <p:sp>
            <p:nvSpPr>
              <p:cNvPr id="602221" name="AutoShape 109" descr="Cork"/>
              <p:cNvSpPr>
                <a:spLocks noChangeArrowheads="1"/>
              </p:cNvSpPr>
              <p:nvPr/>
            </p:nvSpPr>
            <p:spPr bwMode="auto">
              <a:xfrm rot="12494257">
                <a:off x="3070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my-MM" sz="2400">
                  <a:solidFill>
                    <a:srgbClr val="FF262D"/>
                  </a:solidFill>
                </a:endParaRPr>
              </a:p>
            </p:txBody>
          </p:sp>
          <p:sp>
            <p:nvSpPr>
              <p:cNvPr id="602222" name="AutoShape 110" descr="Cork"/>
              <p:cNvSpPr>
                <a:spLocks noChangeArrowheads="1"/>
              </p:cNvSpPr>
              <p:nvPr/>
            </p:nvSpPr>
            <p:spPr bwMode="auto">
              <a:xfrm rot="12494257">
                <a:off x="3531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my-MM" sz="2400">
                  <a:solidFill>
                    <a:srgbClr val="FF262D"/>
                  </a:solidFill>
                </a:endParaRPr>
              </a:p>
            </p:txBody>
          </p:sp>
          <p:sp>
            <p:nvSpPr>
              <p:cNvPr id="602223" name="AutoShape 111" descr="Cork"/>
              <p:cNvSpPr>
                <a:spLocks noChangeArrowheads="1"/>
              </p:cNvSpPr>
              <p:nvPr/>
            </p:nvSpPr>
            <p:spPr bwMode="auto">
              <a:xfrm rot="12494257">
                <a:off x="37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my-MM" sz="2400">
                  <a:solidFill>
                    <a:srgbClr val="FF262D"/>
                  </a:solidFill>
                </a:endParaRPr>
              </a:p>
            </p:txBody>
          </p:sp>
          <p:sp>
            <p:nvSpPr>
              <p:cNvPr id="602224" name="AutoShape 112" descr="Cork"/>
              <p:cNvSpPr>
                <a:spLocks noChangeArrowheads="1"/>
              </p:cNvSpPr>
              <p:nvPr/>
            </p:nvSpPr>
            <p:spPr bwMode="auto">
              <a:xfrm rot="12494257">
                <a:off x="402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my-MM" sz="2400">
                  <a:solidFill>
                    <a:srgbClr val="FF262D"/>
                  </a:solidFill>
                </a:endParaRPr>
              </a:p>
            </p:txBody>
          </p:sp>
          <p:sp>
            <p:nvSpPr>
              <p:cNvPr id="602225" name="AutoShape 113" descr="Cork"/>
              <p:cNvSpPr>
                <a:spLocks noChangeArrowheads="1"/>
              </p:cNvSpPr>
              <p:nvPr/>
            </p:nvSpPr>
            <p:spPr bwMode="auto">
              <a:xfrm rot="12494257">
                <a:off x="4244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my-MM" sz="2400">
                  <a:solidFill>
                    <a:srgbClr val="FF262D"/>
                  </a:solidFill>
                </a:endParaRPr>
              </a:p>
            </p:txBody>
          </p:sp>
          <p:sp>
            <p:nvSpPr>
              <p:cNvPr id="602226" name="AutoShape 114" descr="Cork"/>
              <p:cNvSpPr>
                <a:spLocks noChangeArrowheads="1"/>
              </p:cNvSpPr>
              <p:nvPr/>
            </p:nvSpPr>
            <p:spPr bwMode="auto">
              <a:xfrm rot="12494257">
                <a:off x="4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my-MM" sz="2400">
                  <a:solidFill>
                    <a:srgbClr val="FF262D"/>
                  </a:solidFill>
                </a:endParaRPr>
              </a:p>
            </p:txBody>
          </p:sp>
        </p:grpSp>
      </p:grpSp>
      <p:sp>
        <p:nvSpPr>
          <p:cNvPr id="602227" name="Rectangle 115"/>
          <p:cNvSpPr>
            <a:spLocks noChangeArrowheads="1"/>
          </p:cNvSpPr>
          <p:nvPr/>
        </p:nvSpPr>
        <p:spPr bwMode="auto">
          <a:xfrm rot="17945350">
            <a:off x="5255419" y="1458119"/>
            <a:ext cx="1481137" cy="206375"/>
          </a:xfrm>
          <a:prstGeom prst="rect">
            <a:avLst/>
          </a:prstGeom>
          <a:noFill/>
          <a:ln>
            <a:noFill/>
          </a:ln>
          <a:effectLst>
            <a:outerShdw blurRad="63500" dist="29783" dir="388559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500" b="1">
                <a:solidFill>
                  <a:srgbClr val="FFEA18"/>
                </a:solidFill>
              </a:rPr>
              <a:t> owdkhom;r*fgvmaqmifyGJ</a:t>
            </a:r>
            <a:endParaRPr lang="en-US" sz="1200" b="1">
              <a:solidFill>
                <a:srgbClr val="FFEA18"/>
              </a:solidFill>
            </a:endParaRPr>
          </a:p>
        </p:txBody>
      </p:sp>
      <p:sp>
        <p:nvSpPr>
          <p:cNvPr id="602228" name="Rectangle 116"/>
          <p:cNvSpPr>
            <a:spLocks noChangeArrowheads="1"/>
          </p:cNvSpPr>
          <p:nvPr/>
        </p:nvSpPr>
        <p:spPr bwMode="auto">
          <a:xfrm rot="17945350">
            <a:off x="5637213" y="1333500"/>
            <a:ext cx="1800225" cy="219075"/>
          </a:xfrm>
          <a:prstGeom prst="rect">
            <a:avLst/>
          </a:prstGeom>
          <a:noFill/>
          <a:ln>
            <a:noFill/>
          </a:ln>
          <a:effectLst>
            <a:outerShdw blurRad="63500" dist="29783" dir="388559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800" b="1">
                <a:solidFill>
                  <a:srgbClr val="11B0C5"/>
                </a:solidFill>
              </a:rPr>
              <a:t>'kkkwd,tjudrfjuGvm_cif;</a:t>
            </a:r>
            <a:endParaRPr lang="en-US" sz="1200" b="1">
              <a:solidFill>
                <a:srgbClr val="FFEA18"/>
              </a:solidFill>
            </a:endParaRPr>
          </a:p>
        </p:txBody>
      </p:sp>
      <p:sp>
        <p:nvSpPr>
          <p:cNvPr id="602229" name="Rectangle 117"/>
          <p:cNvSpPr>
            <a:spLocks noChangeArrowheads="1"/>
          </p:cNvSpPr>
          <p:nvPr/>
        </p:nvSpPr>
        <p:spPr bwMode="auto">
          <a:xfrm rot="17945350">
            <a:off x="5924550" y="1220788"/>
            <a:ext cx="2001838" cy="182562"/>
          </a:xfrm>
          <a:prstGeom prst="rect">
            <a:avLst/>
          </a:prstGeom>
          <a:noFill/>
          <a:ln>
            <a:noFill/>
          </a:ln>
          <a:effectLst>
            <a:outerShdw blurRad="63500" dist="29783" dir="388559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500" b="1">
                <a:solidFill>
                  <a:srgbClr val="08F220"/>
                </a:solidFill>
              </a:rPr>
              <a:t>ocifa,&amp;+avmuudk tkyfpdk;_cif</a:t>
            </a:r>
            <a:r>
              <a:rPr lang="en-US" sz="800" b="1">
                <a:solidFill>
                  <a:srgbClr val="08F220"/>
                </a:solidFill>
              </a:rPr>
              <a:t>;</a:t>
            </a:r>
            <a:endParaRPr lang="en-US" sz="800" b="1">
              <a:solidFill>
                <a:srgbClr val="FFEA18"/>
              </a:solidFill>
            </a:endParaRPr>
          </a:p>
        </p:txBody>
      </p:sp>
      <p:sp>
        <p:nvSpPr>
          <p:cNvPr id="602230" name="Rectangle 118"/>
          <p:cNvSpPr>
            <a:spLocks noChangeArrowheads="1"/>
          </p:cNvSpPr>
          <p:nvPr/>
        </p:nvSpPr>
        <p:spPr bwMode="auto">
          <a:xfrm rot="17945350">
            <a:off x="6410325" y="1573213"/>
            <a:ext cx="1222375" cy="165100"/>
          </a:xfrm>
          <a:prstGeom prst="rect">
            <a:avLst/>
          </a:prstGeom>
          <a:noFill/>
          <a:ln>
            <a:noFill/>
          </a:ln>
          <a:effectLst>
            <a:outerShdw blurRad="63500" dist="29783" dir="388559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200" b="1"/>
              <a:t>GRyvif_zLw&amp;m;pD&amp;if_ci</a:t>
            </a:r>
            <a:r>
              <a:rPr lang="en-US" sz="600" b="1"/>
              <a:t>f</a:t>
            </a:r>
            <a:r>
              <a:rPr lang="en-US" sz="1200" b="1"/>
              <a:t>;</a:t>
            </a:r>
            <a:endParaRPr lang="en-US" sz="17300" b="1"/>
          </a:p>
        </p:txBody>
      </p:sp>
      <p:sp>
        <p:nvSpPr>
          <p:cNvPr id="602231" name="Rectangle 119"/>
          <p:cNvSpPr>
            <a:spLocks noChangeArrowheads="1"/>
          </p:cNvSpPr>
          <p:nvPr/>
        </p:nvSpPr>
        <p:spPr bwMode="auto">
          <a:xfrm rot="17945350" flipH="1">
            <a:off x="6889750" y="1547813"/>
            <a:ext cx="1266825" cy="339725"/>
          </a:xfrm>
          <a:prstGeom prst="rect">
            <a:avLst/>
          </a:prstGeom>
          <a:noFill/>
          <a:ln>
            <a:noFill/>
          </a:ln>
          <a:effectLst>
            <a:outerShdw blurRad="63500" dist="29783" dir="388559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400" b="1">
                <a:solidFill>
                  <a:srgbClr val="F87B57"/>
                </a:solidFill>
              </a:rPr>
              <a:t>aumif;uifopfeSifha_r }uD;opf</a:t>
            </a:r>
            <a:r>
              <a:rPr lang="en-US" sz="600" b="1">
                <a:solidFill>
                  <a:srgbClr val="F87B57"/>
                </a:solidFill>
              </a:rPr>
              <a:t>f</a:t>
            </a:r>
          </a:p>
        </p:txBody>
      </p:sp>
      <p:grpSp>
        <p:nvGrpSpPr>
          <p:cNvPr id="602237" name="Group 125"/>
          <p:cNvGrpSpPr>
            <a:grpSpLocks/>
          </p:cNvGrpSpPr>
          <p:nvPr/>
        </p:nvGrpSpPr>
        <p:grpSpPr bwMode="auto">
          <a:xfrm>
            <a:off x="5499100" y="3198813"/>
            <a:ext cx="1795463" cy="1658937"/>
            <a:chOff x="3512" y="2007"/>
            <a:chExt cx="1131" cy="1045"/>
          </a:xfrm>
        </p:grpSpPr>
        <p:sp>
          <p:nvSpPr>
            <p:cNvPr id="602238" name="AutoShape 126"/>
            <p:cNvSpPr>
              <a:spLocks noChangeArrowheads="1"/>
            </p:cNvSpPr>
            <p:nvPr/>
          </p:nvSpPr>
          <p:spPr bwMode="auto">
            <a:xfrm>
              <a:off x="3512" y="2007"/>
              <a:ext cx="1131" cy="1045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rgbClr val="EE0B1B">
                    <a:gamma/>
                    <a:shade val="0"/>
                    <a:invGamma/>
                  </a:srgbClr>
                </a:gs>
                <a:gs pos="50000">
                  <a:srgbClr val="EE0B1B"/>
                </a:gs>
                <a:gs pos="100000">
                  <a:srgbClr val="EE0B1B">
                    <a:gamma/>
                    <a:shade val="0"/>
                    <a:invGamma/>
                  </a:srgbClr>
                </a:gs>
              </a:gsLst>
              <a:lin ang="5400000" scaled="1"/>
            </a:gradFill>
            <a:ln w="76200">
              <a:solidFill>
                <a:schemeClr val="accent1"/>
              </a:solidFill>
              <a:round/>
              <a:headEnd/>
              <a:tailEnd/>
            </a:ln>
            <a:effectLst>
              <a:outerShdw blurRad="63500" dist="135003" dir="13271156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2239" name="Text Box 127"/>
            <p:cNvSpPr txBox="1">
              <a:spLocks noChangeArrowheads="1"/>
            </p:cNvSpPr>
            <p:nvPr/>
          </p:nvSpPr>
          <p:spPr bwMode="auto">
            <a:xfrm>
              <a:off x="3637" y="2152"/>
              <a:ext cx="878" cy="633"/>
            </a:xfrm>
            <a:prstGeom prst="rect">
              <a:avLst/>
            </a:prstGeom>
            <a:noFill/>
            <a:ln>
              <a:noFill/>
            </a:ln>
            <a:effectLst>
              <a:outerShdw blurRad="63500" dist="63500" dir="2212194" algn="ctr" rotWithShape="0">
                <a:srgbClr val="0A0A0A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gradFill rotWithShape="0">
                    <a:gsLst>
                      <a:gs pos="0">
                        <a:srgbClr val="EE0B1B">
                          <a:gamma/>
                          <a:shade val="0"/>
                          <a:invGamma/>
                        </a:srgbClr>
                      </a:gs>
                      <a:gs pos="50000">
                        <a:srgbClr val="EE0B1B"/>
                      </a:gs>
                      <a:gs pos="100000">
                        <a:srgbClr val="EE0B1B">
                          <a:gamma/>
                          <a:shade val="0"/>
                          <a:invGamma/>
                        </a:srgbClr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400" b="1"/>
                <a:t>aemufqHk;</a:t>
              </a:r>
            </a:p>
            <a:p>
              <a:pPr algn="ctr">
                <a:spcBef>
                  <a:spcPct val="50000"/>
                </a:spcBef>
              </a:pPr>
              <a:r>
                <a:rPr lang="en-US" sz="2400" b="1"/>
                <a:t>aomumv</a:t>
              </a:r>
              <a:endParaRPr lang="en-US" sz="2800" b="1"/>
            </a:p>
          </p:txBody>
        </p:sp>
      </p:grpSp>
      <p:grpSp>
        <p:nvGrpSpPr>
          <p:cNvPr id="602243" name="Group 131"/>
          <p:cNvGrpSpPr>
            <a:grpSpLocks/>
          </p:cNvGrpSpPr>
          <p:nvPr/>
        </p:nvGrpSpPr>
        <p:grpSpPr bwMode="auto">
          <a:xfrm>
            <a:off x="1906588" y="2805113"/>
            <a:ext cx="3355975" cy="2768600"/>
            <a:chOff x="1257" y="1751"/>
            <a:chExt cx="2114" cy="1744"/>
          </a:xfrm>
        </p:grpSpPr>
        <p:sp>
          <p:nvSpPr>
            <p:cNvPr id="602244" name="AutoShape 132"/>
            <p:cNvSpPr>
              <a:spLocks noChangeArrowheads="1"/>
            </p:cNvSpPr>
            <p:nvPr/>
          </p:nvSpPr>
          <p:spPr bwMode="auto">
            <a:xfrm>
              <a:off x="1257" y="1751"/>
              <a:ext cx="2114" cy="1720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chemeClr val="bg2"/>
                </a:gs>
                <a:gs pos="50000">
                  <a:schemeClr val="bg2">
                    <a:gamma/>
                    <a:tint val="20392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76200">
              <a:solidFill>
                <a:srgbClr val="2F8B20"/>
              </a:solidFill>
              <a:round/>
              <a:headEnd/>
              <a:tailEnd/>
            </a:ln>
            <a:effectLst>
              <a:outerShdw blurRad="63500" dist="143684" dir="13500000" algn="ctr" rotWithShape="0">
                <a:schemeClr val="accent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algn="ctr"/>
              <a:endParaRPr lang="my-MM">
                <a:solidFill>
                  <a:schemeClr val="bg2"/>
                </a:solidFill>
              </a:endParaRPr>
            </a:p>
          </p:txBody>
        </p:sp>
        <p:sp>
          <p:nvSpPr>
            <p:cNvPr id="602245" name="Text Box 133"/>
            <p:cNvSpPr txBox="1">
              <a:spLocks noChangeArrowheads="1"/>
            </p:cNvSpPr>
            <p:nvPr/>
          </p:nvSpPr>
          <p:spPr bwMode="auto">
            <a:xfrm>
              <a:off x="1276" y="1826"/>
              <a:ext cx="1172" cy="181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lnSpc>
                  <a:spcPct val="80000"/>
                </a:lnSpc>
                <a:spcBef>
                  <a:spcPct val="50000"/>
                </a:spcBef>
              </a:pPr>
              <a:r>
                <a:rPr lang="en-US" b="1">
                  <a:solidFill>
                    <a:srgbClr val="F09F32"/>
                  </a:solidFill>
                </a:rPr>
                <a:t>zefqif;_cif;</a:t>
              </a:r>
              <a:endParaRPr lang="en-US" b="1">
                <a:solidFill>
                  <a:srgbClr val="00DFCA"/>
                </a:solidFill>
              </a:endParaRPr>
            </a:p>
          </p:txBody>
        </p:sp>
        <p:sp>
          <p:nvSpPr>
            <p:cNvPr id="602246" name="Text Box 134"/>
            <p:cNvSpPr txBox="1">
              <a:spLocks noChangeArrowheads="1"/>
            </p:cNvSpPr>
            <p:nvPr/>
          </p:nvSpPr>
          <p:spPr bwMode="auto">
            <a:xfrm>
              <a:off x="1386" y="2023"/>
              <a:ext cx="1104" cy="135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lnSpc>
                  <a:spcPct val="50000"/>
                </a:lnSpc>
                <a:spcBef>
                  <a:spcPct val="50000"/>
                </a:spcBef>
              </a:pPr>
              <a:r>
                <a:rPr lang="en-US" b="1">
                  <a:solidFill>
                    <a:srgbClr val="FC030C"/>
                  </a:solidFill>
                </a:rPr>
                <a:t>   tm_A[H</a:t>
              </a:r>
              <a:endParaRPr lang="en-US" b="1">
                <a:solidFill>
                  <a:srgbClr val="00DFCA"/>
                </a:solidFill>
              </a:endParaRPr>
            </a:p>
          </p:txBody>
        </p:sp>
        <p:sp>
          <p:nvSpPr>
            <p:cNvPr id="602247" name="Text Box 135"/>
            <p:cNvSpPr txBox="1">
              <a:spLocks noChangeArrowheads="1"/>
            </p:cNvSpPr>
            <p:nvPr/>
          </p:nvSpPr>
          <p:spPr bwMode="auto">
            <a:xfrm>
              <a:off x="1467" y="2142"/>
              <a:ext cx="985" cy="212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lnSpc>
                  <a:spcPct val="80000"/>
                </a:lnSpc>
                <a:spcBef>
                  <a:spcPct val="50000"/>
                </a:spcBef>
              </a:pPr>
              <a:r>
                <a:rPr lang="en-US" sz="2000" b="1">
                  <a:solidFill>
                    <a:srgbClr val="FC030C"/>
                  </a:solidFill>
                </a:rPr>
                <a:t>a,moyf</a:t>
              </a:r>
              <a:endParaRPr lang="en-US" b="1">
                <a:solidFill>
                  <a:srgbClr val="00DFCA"/>
                </a:solidFill>
              </a:endParaRPr>
            </a:p>
          </p:txBody>
        </p:sp>
        <p:sp>
          <p:nvSpPr>
            <p:cNvPr id="602248" name="Text Box 136"/>
            <p:cNvSpPr txBox="1">
              <a:spLocks noChangeArrowheads="1"/>
            </p:cNvSpPr>
            <p:nvPr/>
          </p:nvSpPr>
          <p:spPr bwMode="auto">
            <a:xfrm>
              <a:off x="1585" y="2279"/>
              <a:ext cx="918" cy="231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lnSpc>
                  <a:spcPct val="90000"/>
                </a:lnSpc>
                <a:spcBef>
                  <a:spcPct val="50000"/>
                </a:spcBef>
              </a:pPr>
              <a:r>
                <a:rPr lang="en-US" sz="2000" b="1">
                  <a:solidFill>
                    <a:srgbClr val="FC030C"/>
                  </a:solidFill>
                </a:rPr>
                <a:t>arma&amp;S</a:t>
              </a:r>
              <a:endParaRPr lang="en-US" b="1">
                <a:solidFill>
                  <a:srgbClr val="00DFCA"/>
                </a:solidFill>
              </a:endParaRPr>
            </a:p>
          </p:txBody>
        </p:sp>
        <p:sp>
          <p:nvSpPr>
            <p:cNvPr id="602249" name="Text Box 137"/>
            <p:cNvSpPr txBox="1">
              <a:spLocks noChangeArrowheads="1"/>
            </p:cNvSpPr>
            <p:nvPr/>
          </p:nvSpPr>
          <p:spPr bwMode="auto">
            <a:xfrm>
              <a:off x="1717" y="2435"/>
              <a:ext cx="873" cy="231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lnSpc>
                  <a:spcPct val="90000"/>
                </a:lnSpc>
                <a:spcBef>
                  <a:spcPct val="50000"/>
                </a:spcBef>
              </a:pPr>
              <a:r>
                <a:rPr lang="en-US" sz="2000" b="1">
                  <a:solidFill>
                    <a:srgbClr val="FC030C"/>
                  </a:solidFill>
                </a:rPr>
                <a:t>a,m&amp;+</a:t>
              </a:r>
              <a:endParaRPr lang="en-US" b="1">
                <a:solidFill>
                  <a:srgbClr val="00DFCA"/>
                </a:solidFill>
              </a:endParaRPr>
            </a:p>
          </p:txBody>
        </p:sp>
        <p:sp>
          <p:nvSpPr>
            <p:cNvPr id="602250" name="Text Box 138"/>
            <p:cNvSpPr txBox="1">
              <a:spLocks noChangeArrowheads="1"/>
            </p:cNvSpPr>
            <p:nvPr/>
          </p:nvSpPr>
          <p:spPr bwMode="auto">
            <a:xfrm>
              <a:off x="1473" y="2587"/>
              <a:ext cx="1688" cy="231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lnSpc>
                  <a:spcPct val="90000"/>
                </a:lnSpc>
                <a:spcBef>
                  <a:spcPct val="50000"/>
                </a:spcBef>
              </a:pPr>
              <a:r>
                <a:rPr lang="en-US" sz="2000" b="1">
                  <a:solidFill>
                    <a:srgbClr val="1ADE31"/>
                  </a:solidFill>
                </a:rPr>
                <a:t>rif;rJhumv</a:t>
              </a:r>
              <a:endParaRPr lang="en-US" b="1">
                <a:solidFill>
                  <a:srgbClr val="00DFCA"/>
                </a:solidFill>
              </a:endParaRPr>
            </a:p>
          </p:txBody>
        </p:sp>
        <p:sp>
          <p:nvSpPr>
            <p:cNvPr id="602251" name="Text Box 139"/>
            <p:cNvSpPr txBox="1">
              <a:spLocks noChangeArrowheads="1"/>
            </p:cNvSpPr>
            <p:nvPr/>
          </p:nvSpPr>
          <p:spPr bwMode="auto">
            <a:xfrm>
              <a:off x="2044" y="2936"/>
              <a:ext cx="1060" cy="173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lnSpc>
                  <a:spcPct val="60000"/>
                </a:lnSpc>
                <a:spcBef>
                  <a:spcPct val="50000"/>
                </a:spcBef>
              </a:pPr>
              <a:r>
                <a:rPr lang="en-US" sz="2000" b="1">
                  <a:solidFill>
                    <a:srgbClr val="1ADE31"/>
                  </a:solidFill>
                </a:rPr>
                <a:t>odrf;oGm;csdef</a:t>
              </a:r>
              <a:endParaRPr lang="en-US" b="1">
                <a:solidFill>
                  <a:srgbClr val="00DFCA"/>
                </a:solidFill>
              </a:endParaRPr>
            </a:p>
          </p:txBody>
        </p:sp>
        <p:sp>
          <p:nvSpPr>
            <p:cNvPr id="602252" name="Text Box 140"/>
            <p:cNvSpPr txBox="1">
              <a:spLocks noChangeArrowheads="1"/>
            </p:cNvSpPr>
            <p:nvPr/>
          </p:nvSpPr>
          <p:spPr bwMode="auto">
            <a:xfrm>
              <a:off x="2410" y="3115"/>
              <a:ext cx="716" cy="380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lnSpc>
                  <a:spcPct val="70000"/>
                </a:lnSpc>
                <a:spcBef>
                  <a:spcPct val="50000"/>
                </a:spcBef>
              </a:pPr>
              <a:r>
                <a:rPr lang="en-US" sz="2000" b="1"/>
                <a:t>                     </a:t>
              </a:r>
              <a:r>
                <a:rPr lang="en-US" sz="2800" b="1"/>
                <a:t>a,@+</a:t>
              </a:r>
              <a:endParaRPr lang="en-US" sz="2000" b="1">
                <a:solidFill>
                  <a:srgbClr val="00DFCA"/>
                </a:solidFill>
              </a:endParaRPr>
            </a:p>
          </p:txBody>
        </p:sp>
        <p:sp>
          <p:nvSpPr>
            <p:cNvPr id="602253" name="Text Box 141"/>
            <p:cNvSpPr txBox="1">
              <a:spLocks noChangeArrowheads="1"/>
            </p:cNvSpPr>
            <p:nvPr/>
          </p:nvSpPr>
          <p:spPr bwMode="auto">
            <a:xfrm>
              <a:off x="2166" y="3100"/>
              <a:ext cx="903" cy="173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lnSpc>
                  <a:spcPct val="60000"/>
                </a:lnSpc>
                <a:spcBef>
                  <a:spcPct val="50000"/>
                </a:spcBef>
              </a:pPr>
              <a:r>
                <a:rPr lang="en-US" sz="2000" b="1">
                  <a:solidFill>
                    <a:srgbClr val="00DFCA"/>
                  </a:solidFill>
                </a:rPr>
                <a:t>_idrffoufcsdef</a:t>
              </a:r>
              <a:endParaRPr lang="en-US" b="1">
                <a:solidFill>
                  <a:srgbClr val="00DFCA"/>
                </a:solidFill>
              </a:endParaRPr>
            </a:p>
          </p:txBody>
        </p:sp>
        <p:sp>
          <p:nvSpPr>
            <p:cNvPr id="602254" name="Text Box 142"/>
            <p:cNvSpPr txBox="1">
              <a:spLocks noChangeArrowheads="1"/>
            </p:cNvSpPr>
            <p:nvPr/>
          </p:nvSpPr>
          <p:spPr bwMode="auto">
            <a:xfrm>
              <a:off x="1597" y="2753"/>
              <a:ext cx="1688" cy="231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lnSpc>
                  <a:spcPct val="90000"/>
                </a:lnSpc>
                <a:spcBef>
                  <a:spcPct val="50000"/>
                </a:spcBef>
              </a:pPr>
              <a:r>
                <a:rPr lang="en-US" sz="2000" b="1">
                  <a:solidFill>
                    <a:srgbClr val="1ADE31"/>
                  </a:solidFill>
                </a:rPr>
                <a:t>pdk;pHumv</a:t>
              </a:r>
              <a:endParaRPr lang="en-US" b="1">
                <a:solidFill>
                  <a:srgbClr val="00DFCA"/>
                </a:solidFill>
              </a:endParaRPr>
            </a:p>
          </p:txBody>
        </p:sp>
      </p:grpSp>
      <p:sp>
        <p:nvSpPr>
          <p:cNvPr id="602255" name="Text Box 143"/>
          <p:cNvSpPr txBox="1">
            <a:spLocks noChangeArrowheads="1"/>
          </p:cNvSpPr>
          <p:nvPr/>
        </p:nvSpPr>
        <p:spPr bwMode="auto">
          <a:xfrm>
            <a:off x="679450" y="6537325"/>
            <a:ext cx="5143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900" b="1">
                <a:solidFill>
                  <a:srgbClr val="FFFFFF"/>
                </a:solidFill>
              </a:rPr>
              <a:t>© </a:t>
            </a:r>
            <a:r>
              <a:rPr lang="en-US" sz="1000" b="1">
                <a:solidFill>
                  <a:srgbClr val="FFFFFF"/>
                </a:solidFill>
              </a:rPr>
              <a:t>2004</a:t>
            </a:r>
            <a:r>
              <a:rPr lang="en-US" sz="900" b="1">
                <a:solidFill>
                  <a:srgbClr val="FFFFFF"/>
                </a:solidFill>
              </a:rPr>
              <a:t> TBBMI</a:t>
            </a:r>
          </a:p>
        </p:txBody>
      </p:sp>
      <p:sp>
        <p:nvSpPr>
          <p:cNvPr id="602256" name="Rectangle 144"/>
          <p:cNvSpPr>
            <a:spLocks noChangeArrowheads="1"/>
          </p:cNvSpPr>
          <p:nvPr/>
        </p:nvSpPr>
        <p:spPr bwMode="auto">
          <a:xfrm>
            <a:off x="7670800" y="6526213"/>
            <a:ext cx="5302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</a:rPr>
              <a:t>8.0.05a.</a:t>
            </a:r>
          </a:p>
        </p:txBody>
      </p:sp>
      <p:sp>
        <p:nvSpPr>
          <p:cNvPr id="602257" name="Rectangle 145"/>
          <p:cNvSpPr>
            <a:spLocks noChangeArrowheads="1"/>
          </p:cNvSpPr>
          <p:nvPr/>
        </p:nvSpPr>
        <p:spPr bwMode="auto">
          <a:xfrm>
            <a:off x="8123238" y="6527800"/>
            <a:ext cx="2952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</a:rPr>
              <a:t>09</a:t>
            </a:r>
          </a:p>
        </p:txBody>
      </p:sp>
      <p:sp>
        <p:nvSpPr>
          <p:cNvPr id="602261" name="Text Box 149"/>
          <p:cNvSpPr txBox="1">
            <a:spLocks noChangeArrowheads="1"/>
          </p:cNvSpPr>
          <p:nvPr/>
        </p:nvSpPr>
        <p:spPr bwMode="auto">
          <a:xfrm>
            <a:off x="8469313" y="6483350"/>
            <a:ext cx="6350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/>
              <a:t>4</a:t>
            </a:r>
          </a:p>
        </p:txBody>
      </p:sp>
      <p:grpSp>
        <p:nvGrpSpPr>
          <p:cNvPr id="602262" name="Group 150"/>
          <p:cNvGrpSpPr>
            <a:grpSpLocks/>
          </p:cNvGrpSpPr>
          <p:nvPr/>
        </p:nvGrpSpPr>
        <p:grpSpPr bwMode="auto">
          <a:xfrm>
            <a:off x="2814638" y="-219075"/>
            <a:ext cx="1736725" cy="1804988"/>
            <a:chOff x="1697" y="-2"/>
            <a:chExt cx="1060" cy="1137"/>
          </a:xfrm>
        </p:grpSpPr>
        <p:sp>
          <p:nvSpPr>
            <p:cNvPr id="602263" name="Rectangle 151"/>
            <p:cNvSpPr>
              <a:spLocks noChangeArrowheads="1"/>
            </p:cNvSpPr>
            <p:nvPr/>
          </p:nvSpPr>
          <p:spPr bwMode="auto">
            <a:xfrm rot="16200000">
              <a:off x="1221" y="474"/>
              <a:ext cx="1137" cy="186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r>
                <a:rPr lang="en-US" sz="2000" b="1" i="1">
                  <a:solidFill>
                    <a:srgbClr val="FFEA18"/>
                  </a:solidFill>
                  <a:latin typeface="CE Horizontal Thick Font" charset="0"/>
                </a:rPr>
                <a:t>vlrsKd;4rsKd;</a:t>
              </a:r>
              <a:endParaRPr lang="en-US" sz="3200">
                <a:solidFill>
                  <a:srgbClr val="FFEA18"/>
                </a:solidFill>
                <a:latin typeface="CE Horizontal Thick Font" charset="0"/>
              </a:endParaRPr>
            </a:p>
          </p:txBody>
        </p:sp>
        <p:sp>
          <p:nvSpPr>
            <p:cNvPr id="602264" name="Rectangle 152"/>
            <p:cNvSpPr>
              <a:spLocks noChangeArrowheads="1"/>
            </p:cNvSpPr>
            <p:nvPr/>
          </p:nvSpPr>
          <p:spPr bwMode="auto">
            <a:xfrm rot="16200000">
              <a:off x="2213" y="578"/>
              <a:ext cx="920" cy="168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 b="1" i="1">
                  <a:solidFill>
                    <a:srgbClr val="FFEA18"/>
                  </a:solidFill>
                  <a:latin typeface="CE Horizontal Thick Font" charset="0"/>
                </a:rPr>
                <a:t>vlhtodkif;t0dkif; 3 ck</a:t>
              </a:r>
              <a:endParaRPr lang="en-US" sz="2800">
                <a:solidFill>
                  <a:srgbClr val="FFEA18"/>
                </a:solidFill>
                <a:latin typeface="CE Horizontal Thick Font" charset="0"/>
              </a:endParaRPr>
            </a:p>
          </p:txBody>
        </p:sp>
        <p:grpSp>
          <p:nvGrpSpPr>
            <p:cNvPr id="602265" name="Group 153"/>
            <p:cNvGrpSpPr>
              <a:grpSpLocks/>
            </p:cNvGrpSpPr>
            <p:nvPr/>
          </p:nvGrpSpPr>
          <p:grpSpPr bwMode="auto">
            <a:xfrm>
              <a:off x="2137" y="346"/>
              <a:ext cx="455" cy="692"/>
              <a:chOff x="2137" y="346"/>
              <a:chExt cx="455" cy="692"/>
            </a:xfrm>
          </p:grpSpPr>
          <p:grpSp>
            <p:nvGrpSpPr>
              <p:cNvPr id="602266" name="Group 154"/>
              <p:cNvGrpSpPr>
                <a:grpSpLocks/>
              </p:cNvGrpSpPr>
              <p:nvPr/>
            </p:nvGrpSpPr>
            <p:grpSpPr bwMode="auto">
              <a:xfrm>
                <a:off x="2137" y="346"/>
                <a:ext cx="455" cy="692"/>
                <a:chOff x="1814" y="109"/>
                <a:chExt cx="455" cy="692"/>
              </a:xfrm>
            </p:grpSpPr>
            <p:sp>
              <p:nvSpPr>
                <p:cNvPr id="602267" name="Text Box 155"/>
                <p:cNvSpPr txBox="1">
                  <a:spLocks noChangeArrowheads="1"/>
                </p:cNvSpPr>
                <p:nvPr/>
              </p:nvSpPr>
              <p:spPr bwMode="auto">
                <a:xfrm>
                  <a:off x="1814" y="109"/>
                  <a:ext cx="455" cy="692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63500" dir="3187806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sz="6600" b="1" i="1">
                      <a:solidFill>
                        <a:srgbClr val="FF262D"/>
                      </a:solidFill>
                      <a:latin typeface="Arial Unicode MS" charset="0"/>
                      <a:cs typeface="Arial Unicode MS" charset="0"/>
                    </a:rPr>
                    <a:t>7</a:t>
                  </a:r>
                </a:p>
              </p:txBody>
            </p:sp>
            <p:sp>
              <p:nvSpPr>
                <p:cNvPr id="602268" name="Line 156"/>
                <p:cNvSpPr>
                  <a:spLocks noChangeShapeType="1"/>
                </p:cNvSpPr>
                <p:nvPr/>
              </p:nvSpPr>
              <p:spPr bwMode="auto">
                <a:xfrm>
                  <a:off x="1915" y="345"/>
                  <a:ext cx="129" cy="0"/>
                </a:xfrm>
                <a:prstGeom prst="line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28575">
                      <a:solidFill>
                        <a:schemeClr val="bg2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602269" name="Line 157"/>
              <p:cNvSpPr>
                <a:spLocks noChangeShapeType="1"/>
              </p:cNvSpPr>
              <p:nvPr/>
            </p:nvSpPr>
            <p:spPr bwMode="auto">
              <a:xfrm>
                <a:off x="2299" y="709"/>
                <a:ext cx="180" cy="0"/>
              </a:xfrm>
              <a:prstGeom prst="line">
                <a:avLst/>
              </a:prstGeom>
              <a:noFill/>
              <a:ln w="76200">
                <a:solidFill>
                  <a:srgbClr val="FF262D"/>
                </a:solidFill>
                <a:round/>
                <a:headEnd/>
                <a:tailEnd/>
              </a:ln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</p:spTree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2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022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022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2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02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022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2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022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02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2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022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022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2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022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022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2227" grpId="0" autoUpdateAnimBg="0"/>
      <p:bldP spid="602228" grpId="0" autoUpdateAnimBg="0"/>
      <p:bldP spid="602229" grpId="0" autoUpdateAnimBg="0"/>
      <p:bldP spid="602230" grpId="0" autoUpdateAnimBg="0"/>
      <p:bldP spid="602231" grpId="0" autoUpdateAnimBg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0Adds\1 Galilee adds\040400 Day four adds\sr\Nahal Iyon first waterfall, tb n040400 sr.jpg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0Images\0Adds 2002\4b Negev and Wilderness\Beersheba\sr\Nahal Beersheba with sheep at water.jpg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0Images\0Adds 2002\4b Negev and Wilderness\Beersheba\sr\Nahal Beersheba with sheep at water.jpg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0Images\0Adds 2002\4b Negev and Wilderness\Beersheba\sr\Nahal Beersheba with sheep at water.jpg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0Images\0Adds 2002\4b Negev and Wilderness\Beersheba\sr\Nahal Beersheba with sheep at water.jpg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0Images\0Adds 2002\4b Negev and Wilderness\Beersheba\sr\Nahal Beersheba with sheep at water.jpg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C:\0Images\Todd Sites\0Adds\3 Judah adds\062600 Detroit trip\Sheph and Dead Sea\sr\Qumran Cave 4 wide, tb n062500 sr.jpg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C:\0Images\Todd Sites\0Adds\011100 Dead Sea day\Sr\Qumran scriptorium, tb n011100 sr.jpg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6 Egypt\Egypt new sr\Jebel Musa\Sinai view2.jpg"/>
</p:tagLst>
</file>

<file path=ppt/theme/theme1.xml><?xml version="1.0" encoding="utf-8"?>
<a:theme xmlns:a="http://schemas.openxmlformats.org/drawingml/2006/main" name="Pulse">
  <a:themeElements>
    <a:clrScheme name="Pulse 2">
      <a:dk1>
        <a:srgbClr val="000000"/>
      </a:dk1>
      <a:lt1>
        <a:srgbClr val="FFFFFF"/>
      </a:lt1>
      <a:dk2>
        <a:srgbClr val="000066"/>
      </a:dk2>
      <a:lt2>
        <a:srgbClr val="FFCC66"/>
      </a:lt2>
      <a:accent1>
        <a:srgbClr val="FF9900"/>
      </a:accent1>
      <a:accent2>
        <a:srgbClr val="000044"/>
      </a:accent2>
      <a:accent3>
        <a:srgbClr val="AAAAB8"/>
      </a:accent3>
      <a:accent4>
        <a:srgbClr val="DADADA"/>
      </a:accent4>
      <a:accent5>
        <a:srgbClr val="FFCAAA"/>
      </a:accent5>
      <a:accent6>
        <a:srgbClr val="00003D"/>
      </a:accent6>
      <a:hlink>
        <a:srgbClr val="3366FF"/>
      </a:hlink>
      <a:folHlink>
        <a:srgbClr val="FFFF00"/>
      </a:folHlink>
    </a:clrScheme>
    <a:fontScheme name="Pulse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WinInnwa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WinInnwa" charset="0"/>
            <a:ea typeface="ＭＳ Ｐゴシック" charset="0"/>
          </a:defRPr>
        </a:defPPr>
      </a:lstStyle>
    </a:lnDef>
  </a:objectDefaults>
  <a:extraClrSchemeLst>
    <a:extraClrScheme>
      <a:clrScheme name="Pulse 1">
        <a:dk1>
          <a:srgbClr val="000000"/>
        </a:dk1>
        <a:lt1>
          <a:srgbClr val="CCECFF"/>
        </a:lt1>
        <a:dk2>
          <a:srgbClr val="000066"/>
        </a:dk2>
        <a:lt2>
          <a:srgbClr val="6699FF"/>
        </a:lt2>
        <a:accent1>
          <a:srgbClr val="33CCCC"/>
        </a:accent1>
        <a:accent2>
          <a:srgbClr val="0099FF"/>
        </a:accent2>
        <a:accent3>
          <a:srgbClr val="E2F4FF"/>
        </a:accent3>
        <a:accent4>
          <a:srgbClr val="000000"/>
        </a:accent4>
        <a:accent5>
          <a:srgbClr val="ADE2E2"/>
        </a:accent5>
        <a:accent6>
          <a:srgbClr val="008AE7"/>
        </a:accent6>
        <a:hlink>
          <a:srgbClr val="FFFFFF"/>
        </a:hlink>
        <a:folHlink>
          <a:srgbClr val="3366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ulse 2">
        <a:dk1>
          <a:srgbClr val="000000"/>
        </a:dk1>
        <a:lt1>
          <a:srgbClr val="FFFFFF"/>
        </a:lt1>
        <a:dk2>
          <a:srgbClr val="000066"/>
        </a:dk2>
        <a:lt2>
          <a:srgbClr val="FFCC66"/>
        </a:lt2>
        <a:accent1>
          <a:srgbClr val="FF9900"/>
        </a:accent1>
        <a:accent2>
          <a:srgbClr val="000044"/>
        </a:accent2>
        <a:accent3>
          <a:srgbClr val="AAAAB8"/>
        </a:accent3>
        <a:accent4>
          <a:srgbClr val="DADADA"/>
        </a:accent4>
        <a:accent5>
          <a:srgbClr val="FFCAAA"/>
        </a:accent5>
        <a:accent6>
          <a:srgbClr val="00003D"/>
        </a:accent6>
        <a:hlink>
          <a:srgbClr val="3366FF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ulse 3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CBCBCB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AEAEAE"/>
        </a:accent6>
        <a:hlink>
          <a:srgbClr val="4D4D4D"/>
        </a:hlink>
        <a:folHlink>
          <a:srgbClr val="86868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ulse 4">
        <a:dk1>
          <a:srgbClr val="000000"/>
        </a:dk1>
        <a:lt1>
          <a:srgbClr val="FFFFFF"/>
        </a:lt1>
        <a:dk2>
          <a:srgbClr val="660033"/>
        </a:dk2>
        <a:lt2>
          <a:srgbClr val="FFCC66"/>
        </a:lt2>
        <a:accent1>
          <a:srgbClr val="FF9900"/>
        </a:accent1>
        <a:accent2>
          <a:srgbClr val="440022"/>
        </a:accent2>
        <a:accent3>
          <a:srgbClr val="B8AAAD"/>
        </a:accent3>
        <a:accent4>
          <a:srgbClr val="DADADA"/>
        </a:accent4>
        <a:accent5>
          <a:srgbClr val="FFCAAA"/>
        </a:accent5>
        <a:accent6>
          <a:srgbClr val="3D001E"/>
        </a:accent6>
        <a:hlink>
          <a:srgbClr val="B20059"/>
        </a:hlink>
        <a:folHlink>
          <a:srgbClr val="FF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ulse 5">
        <a:dk1>
          <a:srgbClr val="000000"/>
        </a:dk1>
        <a:lt1>
          <a:srgbClr val="FFFFFF"/>
        </a:lt1>
        <a:dk2>
          <a:srgbClr val="663300"/>
        </a:dk2>
        <a:lt2>
          <a:srgbClr val="FFCC66"/>
        </a:lt2>
        <a:accent1>
          <a:srgbClr val="FF9900"/>
        </a:accent1>
        <a:accent2>
          <a:srgbClr val="361B00"/>
        </a:accent2>
        <a:accent3>
          <a:srgbClr val="B8ADAA"/>
        </a:accent3>
        <a:accent4>
          <a:srgbClr val="DADADA"/>
        </a:accent4>
        <a:accent5>
          <a:srgbClr val="FFCAAA"/>
        </a:accent5>
        <a:accent6>
          <a:srgbClr val="301700"/>
        </a:accent6>
        <a:hlink>
          <a:srgbClr val="996633"/>
        </a:hlink>
        <a:folHlink>
          <a:srgbClr val="FF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ulse 6">
        <a:dk1>
          <a:srgbClr val="000000"/>
        </a:dk1>
        <a:lt1>
          <a:srgbClr val="FFFFFF"/>
        </a:lt1>
        <a:dk2>
          <a:srgbClr val="003300"/>
        </a:dk2>
        <a:lt2>
          <a:srgbClr val="FFCC66"/>
        </a:lt2>
        <a:accent1>
          <a:srgbClr val="CC9900"/>
        </a:accent1>
        <a:accent2>
          <a:srgbClr val="001600"/>
        </a:accent2>
        <a:accent3>
          <a:srgbClr val="AAADAA"/>
        </a:accent3>
        <a:accent4>
          <a:srgbClr val="DADADA"/>
        </a:accent4>
        <a:accent5>
          <a:srgbClr val="E2CAAA"/>
        </a:accent5>
        <a:accent6>
          <a:srgbClr val="001300"/>
        </a:accent6>
        <a:hlink>
          <a:srgbClr val="00660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untitled 1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untitled 1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dist="45791" dir="3378596" algn="ctr" rotWithShape="0">
            <a:schemeClr val="tx1"/>
          </a:outerShdw>
        </a:effectLst>
      </a:spPr>
      <a:bodyPr vert="horz" wrap="square" lIns="90487" tIns="44450" rIns="90487" bIns="4445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Wwin_Burmese1" pitchFamily="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dist="45791" dir="3378596" algn="ctr" rotWithShape="0">
            <a:schemeClr val="tx1"/>
          </a:outerShdw>
        </a:effectLst>
      </a:spPr>
      <a:bodyPr vert="horz" wrap="square" lIns="90487" tIns="44450" rIns="90487" bIns="4445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Wwin_Burmese1" pitchFamily="2" charset="0"/>
          </a:defRPr>
        </a:defPPr>
      </a:lstStyle>
    </a:lnDef>
  </a:objectDefaults>
  <a:extraClrSchemeLst>
    <a:extraClrScheme>
      <a:clrScheme name="untitled 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titled 1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rbit">
  <a:themeElements>
    <a:clrScheme name="Orbit 10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3333CC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ADE2"/>
      </a:accent5>
      <a:accent6>
        <a:srgbClr val="5C5C8A"/>
      </a:accent6>
      <a:hlink>
        <a:srgbClr val="FFFFCC"/>
      </a:hlink>
      <a:folHlink>
        <a:srgbClr val="FFCC66"/>
      </a:folHlink>
    </a:clrScheme>
    <a:fontScheme name="Orbi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lnDef>
  </a:objectDefaults>
  <a:extraClrSchemeLst>
    <a:extraClrScheme>
      <a:clrScheme name="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10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3333CC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ADE2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Macintosh HD:Microsoft Office 98:Templates:Presentation Designs:Pulse</Template>
  <TotalTime>9711</TotalTime>
  <Words>4275</Words>
  <Application>Microsoft Macintosh PowerPoint</Application>
  <PresentationFormat>On-screen Show (4:3)</PresentationFormat>
  <Paragraphs>792</Paragraphs>
  <Slides>63</Slides>
  <Notes>51</Notes>
  <HiddenSlides>0</HiddenSlides>
  <MMClips>0</MMClips>
  <ScaleCrop>false</ScaleCrop>
  <HeadingPairs>
    <vt:vector size="6" baseType="variant"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67" baseType="lpstr">
      <vt:lpstr>Pulse</vt:lpstr>
      <vt:lpstr>untitled 1</vt:lpstr>
      <vt:lpstr>Orbit</vt:lpstr>
      <vt:lpstr>Document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တရားေဟာျခင္းအ တတ္ပညာ • BibleStudyDownloads.org</vt:lpstr>
      <vt:lpstr>Black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john fryman</dc:creator>
  <cp:lastModifiedBy>Rick Griffith</cp:lastModifiedBy>
  <cp:revision>556</cp:revision>
  <cp:lastPrinted>2003-03-25T22:37:11Z</cp:lastPrinted>
  <dcterms:created xsi:type="dcterms:W3CDTF">2000-11-12T00:20:10Z</dcterms:created>
  <dcterms:modified xsi:type="dcterms:W3CDTF">2018-03-24T05:21:17Z</dcterms:modified>
</cp:coreProperties>
</file>